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48" r:id="rId2"/>
    <p:sldMasterId id="2147483702" r:id="rId3"/>
  </p:sldMasterIdLst>
  <p:notesMasterIdLst>
    <p:notesMasterId r:id="rId20"/>
  </p:notesMasterIdLst>
  <p:sldIdLst>
    <p:sldId id="267" r:id="rId4"/>
    <p:sldId id="256" r:id="rId5"/>
    <p:sldId id="339" r:id="rId6"/>
    <p:sldId id="386" r:id="rId7"/>
    <p:sldId id="387" r:id="rId8"/>
    <p:sldId id="388" r:id="rId9"/>
    <p:sldId id="389" r:id="rId10"/>
    <p:sldId id="390" r:id="rId11"/>
    <p:sldId id="304" r:id="rId12"/>
    <p:sldId id="392" r:id="rId13"/>
    <p:sldId id="394" r:id="rId14"/>
    <p:sldId id="393" r:id="rId15"/>
    <p:sldId id="395" r:id="rId16"/>
    <p:sldId id="396" r:id="rId17"/>
    <p:sldId id="391" r:id="rId18"/>
    <p:sldId id="383" r:id="rId19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333333"/>
    <a:srgbClr val="505050"/>
    <a:srgbClr val="2D2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2F1AA-A47C-41D8-8AB1-2A65B8CC62D7}" v="1" dt="2022-03-31T19:54:11.460"/>
    <p1510:client id="{5C0A7B00-A601-4735-9C01-61AC8FD8E63E}" v="392" dt="2022-04-12T22:58:39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2"/>
    <p:restoredTop sz="89481" autoAdjust="0"/>
  </p:normalViewPr>
  <p:slideViewPr>
    <p:cSldViewPr snapToGrid="0" snapToObjects="1">
      <p:cViewPr varScale="1">
        <p:scale>
          <a:sx n="61" d="100"/>
          <a:sy n="61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as Romero" userId="28c8cfd9d331312c" providerId="Windows Live" clId="Web-{F322E2BF-BD95-4326-B9BB-885991935D95}"/>
    <pc:docChg chg="modSld">
      <pc:chgData name="Elias Romero" userId="28c8cfd9d331312c" providerId="Windows Live" clId="Web-{F322E2BF-BD95-4326-B9BB-885991935D95}" dt="2022-03-26T01:00:39.378" v="12" actId="20577"/>
      <pc:docMkLst>
        <pc:docMk/>
      </pc:docMkLst>
      <pc:sldChg chg="addSp delSp modSp">
        <pc:chgData name="Elias Romero" userId="28c8cfd9d331312c" providerId="Windows Live" clId="Web-{F322E2BF-BD95-4326-B9BB-885991935D95}" dt="2022-03-26T01:00:39.378" v="12" actId="20577"/>
        <pc:sldMkLst>
          <pc:docMk/>
          <pc:sldMk cId="1409959708" sldId="256"/>
        </pc:sldMkLst>
        <pc:spChg chg="mod">
          <ac:chgData name="Elias Romero" userId="28c8cfd9d331312c" providerId="Windows Live" clId="Web-{F322E2BF-BD95-4326-B9BB-885991935D95}" dt="2022-03-26T00:59:47.611" v="0" actId="20577"/>
          <ac:spMkLst>
            <pc:docMk/>
            <pc:sldMk cId="1409959708" sldId="256"/>
            <ac:spMk id="3" creationId="{00000000-0000-0000-0000-000000000000}"/>
          </ac:spMkLst>
        </pc:spChg>
        <pc:spChg chg="add del">
          <ac:chgData name="Elias Romero" userId="28c8cfd9d331312c" providerId="Windows Live" clId="Web-{F322E2BF-BD95-4326-B9BB-885991935D95}" dt="2022-03-26T01:00:04.284" v="2"/>
          <ac:spMkLst>
            <pc:docMk/>
            <pc:sldMk cId="1409959708" sldId="256"/>
            <ac:spMk id="5" creationId="{D0123C1D-6184-173C-6C0C-EA913A5BD6EE}"/>
          </ac:spMkLst>
        </pc:spChg>
        <pc:spChg chg="add mod">
          <ac:chgData name="Elias Romero" userId="28c8cfd9d331312c" providerId="Windows Live" clId="Web-{F322E2BF-BD95-4326-B9BB-885991935D95}" dt="2022-03-26T01:00:39.378" v="12" actId="20577"/>
          <ac:spMkLst>
            <pc:docMk/>
            <pc:sldMk cId="1409959708" sldId="256"/>
            <ac:spMk id="7" creationId="{C04D7B7F-3DBE-ECC2-FC94-015DA7BDEACC}"/>
          </ac:spMkLst>
        </pc:spChg>
        <pc:picChg chg="add mod">
          <ac:chgData name="Elias Romero" userId="28c8cfd9d331312c" providerId="Windows Live" clId="Web-{F322E2BF-BD95-4326-B9BB-885991935D95}" dt="2022-03-26T01:00:31.441" v="6" actId="1076"/>
          <ac:picMkLst>
            <pc:docMk/>
            <pc:sldMk cId="1409959708" sldId="256"/>
            <ac:picMk id="9" creationId="{6D58B68C-12F8-F92C-2BD4-6B636EA9E2B1}"/>
          </ac:picMkLst>
        </pc:picChg>
      </pc:sldChg>
    </pc:docChg>
  </pc:docChgLst>
  <pc:docChgLst>
    <pc:chgData name="Elias Romero" userId="28c8cfd9d331312c" providerId="Windows Live" clId="Web-{8BFD83D5-661E-41B3-8E0C-08094DCA5B57}"/>
    <pc:docChg chg="addSld delSld modSld">
      <pc:chgData name="Elias Romero" userId="28c8cfd9d331312c" providerId="Windows Live" clId="Web-{8BFD83D5-661E-41B3-8E0C-08094DCA5B57}" dt="2022-03-30T01:19:02.693" v="930"/>
      <pc:docMkLst>
        <pc:docMk/>
      </pc:docMkLst>
      <pc:sldChg chg="modSp">
        <pc:chgData name="Elias Romero" userId="28c8cfd9d331312c" providerId="Windows Live" clId="Web-{8BFD83D5-661E-41B3-8E0C-08094DCA5B57}" dt="2022-03-29T22:08:16.223" v="0" actId="20577"/>
        <pc:sldMkLst>
          <pc:docMk/>
          <pc:sldMk cId="1409959708" sldId="256"/>
        </pc:sldMkLst>
        <pc:spChg chg="mod">
          <ac:chgData name="Elias Romero" userId="28c8cfd9d331312c" providerId="Windows Live" clId="Web-{8BFD83D5-661E-41B3-8E0C-08094DCA5B57}" dt="2022-03-29T22:08:16.223" v="0" actId="20577"/>
          <ac:spMkLst>
            <pc:docMk/>
            <pc:sldMk cId="1409959708" sldId="256"/>
            <ac:spMk id="3" creationId="{00000000-0000-0000-0000-000000000000}"/>
          </ac:spMkLst>
        </pc:spChg>
      </pc:sldChg>
      <pc:sldChg chg="addSp">
        <pc:chgData name="Elias Romero" userId="28c8cfd9d331312c" providerId="Windows Live" clId="Web-{8BFD83D5-661E-41B3-8E0C-08094DCA5B57}" dt="2022-03-29T22:13:07.948" v="34"/>
        <pc:sldMkLst>
          <pc:docMk/>
          <pc:sldMk cId="1605908235" sldId="267"/>
        </pc:sldMkLst>
        <pc:spChg chg="add">
          <ac:chgData name="Elias Romero" userId="28c8cfd9d331312c" providerId="Windows Live" clId="Web-{8BFD83D5-661E-41B3-8E0C-08094DCA5B57}" dt="2022-03-29T22:13:07.948" v="34"/>
          <ac:spMkLst>
            <pc:docMk/>
            <pc:sldMk cId="1605908235" sldId="267"/>
            <ac:spMk id="4" creationId="{A5882687-7E83-FFD3-3BDD-1A52661C0D48}"/>
          </ac:spMkLst>
        </pc:spChg>
      </pc:sldChg>
      <pc:sldChg chg="addSp delSp modSp">
        <pc:chgData name="Elias Romero" userId="28c8cfd9d331312c" providerId="Windows Live" clId="Web-{8BFD83D5-661E-41B3-8E0C-08094DCA5B57}" dt="2022-03-29T22:20:18.956" v="101" actId="1076"/>
        <pc:sldMkLst>
          <pc:docMk/>
          <pc:sldMk cId="2484699673" sldId="339"/>
        </pc:sldMkLst>
        <pc:spChg chg="mod">
          <ac:chgData name="Elias Romero" userId="28c8cfd9d331312c" providerId="Windows Live" clId="Web-{8BFD83D5-661E-41B3-8E0C-08094DCA5B57}" dt="2022-03-29T22:11:02.648" v="32" actId="20577"/>
          <ac:spMkLst>
            <pc:docMk/>
            <pc:sldMk cId="2484699673" sldId="339"/>
            <ac:spMk id="2" creationId="{C7ADCC88-19B4-403F-1614-B37B02AB6271}"/>
          </ac:spMkLst>
        </pc:spChg>
        <pc:spChg chg="del">
          <ac:chgData name="Elias Romero" userId="28c8cfd9d331312c" providerId="Windows Live" clId="Web-{8BFD83D5-661E-41B3-8E0C-08094DCA5B57}" dt="2022-03-29T22:13:05.776" v="33"/>
          <ac:spMkLst>
            <pc:docMk/>
            <pc:sldMk cId="2484699673" sldId="339"/>
            <ac:spMk id="3" creationId="{6126B946-8A42-2627-9B13-0461656C512D}"/>
          </ac:spMkLst>
        </pc:spChg>
        <pc:spChg chg="add mod">
          <ac:chgData name="Elias Romero" userId="28c8cfd9d331312c" providerId="Windows Live" clId="Web-{8BFD83D5-661E-41B3-8E0C-08094DCA5B57}" dt="2022-03-29T22:20:18.956" v="101" actId="1076"/>
          <ac:spMkLst>
            <pc:docMk/>
            <pc:sldMk cId="2484699673" sldId="339"/>
            <ac:spMk id="6" creationId="{9D1095A8-47AC-E5EA-CB0A-03695B0C9EBC}"/>
          </ac:spMkLst>
        </pc:spChg>
        <pc:spChg chg="mod">
          <ac:chgData name="Elias Romero" userId="28c8cfd9d331312c" providerId="Windows Live" clId="Web-{8BFD83D5-661E-41B3-8E0C-08094DCA5B57}" dt="2022-03-29T22:14:48.418" v="47" actId="20577"/>
          <ac:spMkLst>
            <pc:docMk/>
            <pc:sldMk cId="2484699673" sldId="339"/>
            <ac:spMk id="14" creationId="{41A89753-C6EA-40C6-BDB3-D9F544AB6A6E}"/>
          </ac:spMkLst>
        </pc:spChg>
        <pc:picChg chg="add del mod">
          <ac:chgData name="Elias Romero" userId="28c8cfd9d331312c" providerId="Windows Live" clId="Web-{8BFD83D5-661E-41B3-8E0C-08094DCA5B57}" dt="2022-03-29T22:16:16.998" v="49"/>
          <ac:picMkLst>
            <pc:docMk/>
            <pc:sldMk cId="2484699673" sldId="339"/>
            <ac:picMk id="4" creationId="{B7A3949E-04A1-DDA2-506D-5C4D8BB0898F}"/>
          </ac:picMkLst>
        </pc:picChg>
      </pc:sldChg>
      <pc:sldChg chg="del">
        <pc:chgData name="Elias Romero" userId="28c8cfd9d331312c" providerId="Windows Live" clId="Web-{8BFD83D5-661E-41B3-8E0C-08094DCA5B57}" dt="2022-03-30T01:18:59.443" v="929"/>
        <pc:sldMkLst>
          <pc:docMk/>
          <pc:sldMk cId="850548357" sldId="384"/>
        </pc:sldMkLst>
      </pc:sldChg>
      <pc:sldChg chg="del">
        <pc:chgData name="Elias Romero" userId="28c8cfd9d331312c" providerId="Windows Live" clId="Web-{8BFD83D5-661E-41B3-8E0C-08094DCA5B57}" dt="2022-03-30T01:19:02.693" v="930"/>
        <pc:sldMkLst>
          <pc:docMk/>
          <pc:sldMk cId="651027619" sldId="385"/>
        </pc:sldMkLst>
      </pc:sldChg>
      <pc:sldChg chg="addSp delSp modSp add replId">
        <pc:chgData name="Elias Romero" userId="28c8cfd9d331312c" providerId="Windows Live" clId="Web-{8BFD83D5-661E-41B3-8E0C-08094DCA5B57}" dt="2022-03-29T22:32:47.361" v="170" actId="1076"/>
        <pc:sldMkLst>
          <pc:docMk/>
          <pc:sldMk cId="600314937" sldId="386"/>
        </pc:sldMkLst>
        <pc:spChg chg="mod">
          <ac:chgData name="Elias Romero" userId="28c8cfd9d331312c" providerId="Windows Live" clId="Web-{8BFD83D5-661E-41B3-8E0C-08094DCA5B57}" dt="2022-03-29T22:32:32.501" v="167" actId="1076"/>
          <ac:spMkLst>
            <pc:docMk/>
            <pc:sldMk cId="600314937" sldId="386"/>
            <ac:spMk id="2" creationId="{C7ADCC88-19B4-403F-1614-B37B02AB6271}"/>
          </ac:spMkLst>
        </pc:spChg>
        <pc:spChg chg="add del">
          <ac:chgData name="Elias Romero" userId="28c8cfd9d331312c" providerId="Windows Live" clId="Web-{8BFD83D5-661E-41B3-8E0C-08094DCA5B57}" dt="2022-03-29T22:27:07.620" v="125"/>
          <ac:spMkLst>
            <pc:docMk/>
            <pc:sldMk cId="600314937" sldId="386"/>
            <ac:spMk id="3" creationId="{5D5A9C94-993F-B505-5A7F-8FFC4EA43B87}"/>
          </ac:spMkLst>
        </pc:spChg>
        <pc:spChg chg="add mod">
          <ac:chgData name="Elias Romero" userId="28c8cfd9d331312c" providerId="Windows Live" clId="Web-{8BFD83D5-661E-41B3-8E0C-08094DCA5B57}" dt="2022-03-29T22:32:47.361" v="170" actId="1076"/>
          <ac:spMkLst>
            <pc:docMk/>
            <pc:sldMk cId="600314937" sldId="386"/>
            <ac:spMk id="6" creationId="{B60CADE9-7DC1-E850-54B5-7E5D3A600AA0}"/>
          </ac:spMkLst>
        </pc:spChg>
        <pc:spChg chg="del">
          <ac:chgData name="Elias Romero" userId="28c8cfd9d331312c" providerId="Windows Live" clId="Web-{8BFD83D5-661E-41B3-8E0C-08094DCA5B57}" dt="2022-03-29T22:26:08.259" v="119"/>
          <ac:spMkLst>
            <pc:docMk/>
            <pc:sldMk cId="600314937" sldId="386"/>
            <ac:spMk id="14" creationId="{41A89753-C6EA-40C6-BDB3-D9F544AB6A6E}"/>
          </ac:spMkLst>
        </pc:spChg>
        <pc:picChg chg="mod">
          <ac:chgData name="Elias Romero" userId="28c8cfd9d331312c" providerId="Windows Live" clId="Web-{8BFD83D5-661E-41B3-8E0C-08094DCA5B57}" dt="2022-03-29T22:32:28.470" v="166" actId="1076"/>
          <ac:picMkLst>
            <pc:docMk/>
            <pc:sldMk cId="600314937" sldId="386"/>
            <ac:picMk id="4" creationId="{B7A3949E-04A1-DDA2-506D-5C4D8BB0898F}"/>
          </ac:picMkLst>
        </pc:picChg>
      </pc:sldChg>
      <pc:sldChg chg="addSp delSp modSp add replId">
        <pc:chgData name="Elias Romero" userId="28c8cfd9d331312c" providerId="Windows Live" clId="Web-{8BFD83D5-661E-41B3-8E0C-08094DCA5B57}" dt="2022-03-29T22:42:15.496" v="230" actId="1076"/>
        <pc:sldMkLst>
          <pc:docMk/>
          <pc:sldMk cId="131584903" sldId="387"/>
        </pc:sldMkLst>
        <pc:spChg chg="mod">
          <ac:chgData name="Elias Romero" userId="28c8cfd9d331312c" providerId="Windows Live" clId="Web-{8BFD83D5-661E-41B3-8E0C-08094DCA5B57}" dt="2022-03-29T22:35:03.019" v="173" actId="20577"/>
          <ac:spMkLst>
            <pc:docMk/>
            <pc:sldMk cId="131584903" sldId="387"/>
            <ac:spMk id="2" creationId="{C7ADCC88-19B4-403F-1614-B37B02AB6271}"/>
          </ac:spMkLst>
        </pc:spChg>
        <pc:spChg chg="add mod">
          <ac:chgData name="Elias Romero" userId="28c8cfd9d331312c" providerId="Windows Live" clId="Web-{8BFD83D5-661E-41B3-8E0C-08094DCA5B57}" dt="2022-03-29T22:42:12.293" v="229" actId="1076"/>
          <ac:spMkLst>
            <pc:docMk/>
            <pc:sldMk cId="131584903" sldId="387"/>
            <ac:spMk id="3" creationId="{6CBE1789-65DB-293C-9819-B5A8E25B038C}"/>
          </ac:spMkLst>
        </pc:spChg>
        <pc:spChg chg="del">
          <ac:chgData name="Elias Romero" userId="28c8cfd9d331312c" providerId="Windows Live" clId="Web-{8BFD83D5-661E-41B3-8E0C-08094DCA5B57}" dt="2022-03-29T22:35:08.738" v="175"/>
          <ac:spMkLst>
            <pc:docMk/>
            <pc:sldMk cId="131584903" sldId="387"/>
            <ac:spMk id="6" creationId="{B60CADE9-7DC1-E850-54B5-7E5D3A600AA0}"/>
          </ac:spMkLst>
        </pc:spChg>
        <pc:picChg chg="del">
          <ac:chgData name="Elias Romero" userId="28c8cfd9d331312c" providerId="Windows Live" clId="Web-{8BFD83D5-661E-41B3-8E0C-08094DCA5B57}" dt="2022-03-29T22:35:05.707" v="174"/>
          <ac:picMkLst>
            <pc:docMk/>
            <pc:sldMk cId="131584903" sldId="387"/>
            <ac:picMk id="4" creationId="{B7A3949E-04A1-DDA2-506D-5C4D8BB0898F}"/>
          </ac:picMkLst>
        </pc:picChg>
        <pc:picChg chg="add mod">
          <ac:chgData name="Elias Romero" userId="28c8cfd9d331312c" providerId="Windows Live" clId="Web-{8BFD83D5-661E-41B3-8E0C-08094DCA5B57}" dt="2022-03-29T22:42:15.496" v="230" actId="1076"/>
          <ac:picMkLst>
            <pc:docMk/>
            <pc:sldMk cId="131584903" sldId="387"/>
            <ac:picMk id="7" creationId="{DCD7A26A-41D2-A20C-1372-202615F0347B}"/>
          </ac:picMkLst>
        </pc:picChg>
      </pc:sldChg>
      <pc:sldChg chg="delSp modSp add replId">
        <pc:chgData name="Elias Romero" userId="28c8cfd9d331312c" providerId="Windows Live" clId="Web-{8BFD83D5-661E-41B3-8E0C-08094DCA5B57}" dt="2022-03-29T22:48:59.988" v="270" actId="1076"/>
        <pc:sldMkLst>
          <pc:docMk/>
          <pc:sldMk cId="962676301" sldId="388"/>
        </pc:sldMkLst>
        <pc:spChg chg="mod">
          <ac:chgData name="Elias Romero" userId="28c8cfd9d331312c" providerId="Windows Live" clId="Web-{8BFD83D5-661E-41B3-8E0C-08094DCA5B57}" dt="2022-03-29T22:43:19.982" v="240" actId="20577"/>
          <ac:spMkLst>
            <pc:docMk/>
            <pc:sldMk cId="962676301" sldId="388"/>
            <ac:spMk id="2" creationId="{C7ADCC88-19B4-403F-1614-B37B02AB6271}"/>
          </ac:spMkLst>
        </pc:spChg>
        <pc:spChg chg="mod">
          <ac:chgData name="Elias Romero" userId="28c8cfd9d331312c" providerId="Windows Live" clId="Web-{8BFD83D5-661E-41B3-8E0C-08094DCA5B57}" dt="2022-03-29T22:48:59.988" v="270" actId="1076"/>
          <ac:spMkLst>
            <pc:docMk/>
            <pc:sldMk cId="962676301" sldId="388"/>
            <ac:spMk id="3" creationId="{6CBE1789-65DB-293C-9819-B5A8E25B038C}"/>
          </ac:spMkLst>
        </pc:spChg>
        <pc:picChg chg="del">
          <ac:chgData name="Elias Romero" userId="28c8cfd9d331312c" providerId="Windows Live" clId="Web-{8BFD83D5-661E-41B3-8E0C-08094DCA5B57}" dt="2022-03-29T22:43:23.857" v="241"/>
          <ac:picMkLst>
            <pc:docMk/>
            <pc:sldMk cId="962676301" sldId="388"/>
            <ac:picMk id="7" creationId="{DCD7A26A-41D2-A20C-1372-202615F0347B}"/>
          </ac:picMkLst>
        </pc:picChg>
      </pc:sldChg>
      <pc:sldChg chg="addSp modSp add replId">
        <pc:chgData name="Elias Romero" userId="28c8cfd9d331312c" providerId="Windows Live" clId="Web-{8BFD83D5-661E-41B3-8E0C-08094DCA5B57}" dt="2022-03-30T00:27:32.782" v="718" actId="20577"/>
        <pc:sldMkLst>
          <pc:docMk/>
          <pc:sldMk cId="2379394870" sldId="389"/>
        </pc:sldMkLst>
        <pc:spChg chg="mod">
          <ac:chgData name="Elias Romero" userId="28c8cfd9d331312c" providerId="Windows Live" clId="Web-{8BFD83D5-661E-41B3-8E0C-08094DCA5B57}" dt="2022-03-29T22:49:42.473" v="282" actId="20577"/>
          <ac:spMkLst>
            <pc:docMk/>
            <pc:sldMk cId="2379394870" sldId="389"/>
            <ac:spMk id="2" creationId="{C7ADCC88-19B4-403F-1614-B37B02AB6271}"/>
          </ac:spMkLst>
        </pc:spChg>
        <pc:spChg chg="mod">
          <ac:chgData name="Elias Romero" userId="28c8cfd9d331312c" providerId="Windows Live" clId="Web-{8BFD83D5-661E-41B3-8E0C-08094DCA5B57}" dt="2022-03-29T22:53:17.931" v="325"/>
          <ac:spMkLst>
            <pc:docMk/>
            <pc:sldMk cId="2379394870" sldId="389"/>
            <ac:spMk id="3" creationId="{6CBE1789-65DB-293C-9819-B5A8E25B038C}"/>
          </ac:spMkLst>
        </pc:spChg>
        <pc:spChg chg="add mod">
          <ac:chgData name="Elias Romero" userId="28c8cfd9d331312c" providerId="Windows Live" clId="Web-{8BFD83D5-661E-41B3-8E0C-08094DCA5B57}" dt="2022-03-30T00:27:32.782" v="718" actId="20577"/>
          <ac:spMkLst>
            <pc:docMk/>
            <pc:sldMk cId="2379394870" sldId="389"/>
            <ac:spMk id="6" creationId="{BE9F102B-0580-C2F0-B5FF-960CB2066467}"/>
          </ac:spMkLst>
        </pc:spChg>
        <pc:picChg chg="add mod">
          <ac:chgData name="Elias Romero" userId="28c8cfd9d331312c" providerId="Windows Live" clId="Web-{8BFD83D5-661E-41B3-8E0C-08094DCA5B57}" dt="2022-03-29T22:53:06.118" v="323" actId="1076"/>
          <ac:picMkLst>
            <pc:docMk/>
            <pc:sldMk cId="2379394870" sldId="389"/>
            <ac:picMk id="4" creationId="{9F811304-3D9E-721A-B52E-B11BEE4B6A7F}"/>
          </ac:picMkLst>
        </pc:picChg>
      </pc:sldChg>
      <pc:sldChg chg="delSp modSp add replId">
        <pc:chgData name="Elias Romero" userId="28c8cfd9d331312c" providerId="Windows Live" clId="Web-{8BFD83D5-661E-41B3-8E0C-08094DCA5B57}" dt="2022-03-30T01:18:34.255" v="928" actId="1076"/>
        <pc:sldMkLst>
          <pc:docMk/>
          <pc:sldMk cId="2189841272" sldId="390"/>
        </pc:sldMkLst>
        <pc:spChg chg="mod">
          <ac:chgData name="Elias Romero" userId="28c8cfd9d331312c" providerId="Windows Live" clId="Web-{8BFD83D5-661E-41B3-8E0C-08094DCA5B57}" dt="2022-03-30T00:24:56.169" v="698" actId="20577"/>
          <ac:spMkLst>
            <pc:docMk/>
            <pc:sldMk cId="2189841272" sldId="390"/>
            <ac:spMk id="2" creationId="{C7ADCC88-19B4-403F-1614-B37B02AB6271}"/>
          </ac:spMkLst>
        </pc:spChg>
        <pc:spChg chg="del">
          <ac:chgData name="Elias Romero" userId="28c8cfd9d331312c" providerId="Windows Live" clId="Web-{8BFD83D5-661E-41B3-8E0C-08094DCA5B57}" dt="2022-03-30T00:25:05.373" v="699"/>
          <ac:spMkLst>
            <pc:docMk/>
            <pc:sldMk cId="2189841272" sldId="390"/>
            <ac:spMk id="3" creationId="{6CBE1789-65DB-293C-9819-B5A8E25B038C}"/>
          </ac:spMkLst>
        </pc:spChg>
        <pc:spChg chg="mod">
          <ac:chgData name="Elias Romero" userId="28c8cfd9d331312c" providerId="Windows Live" clId="Web-{8BFD83D5-661E-41B3-8E0C-08094DCA5B57}" dt="2022-03-30T01:18:34.255" v="928" actId="1076"/>
          <ac:spMkLst>
            <pc:docMk/>
            <pc:sldMk cId="2189841272" sldId="390"/>
            <ac:spMk id="6" creationId="{BE9F102B-0580-C2F0-B5FF-960CB2066467}"/>
          </ac:spMkLst>
        </pc:spChg>
        <pc:picChg chg="del">
          <ac:chgData name="Elias Romero" userId="28c8cfd9d331312c" providerId="Windows Live" clId="Web-{8BFD83D5-661E-41B3-8E0C-08094DCA5B57}" dt="2022-03-30T00:25:06.357" v="700"/>
          <ac:picMkLst>
            <pc:docMk/>
            <pc:sldMk cId="2189841272" sldId="390"/>
            <ac:picMk id="4" creationId="{9F811304-3D9E-721A-B52E-B11BEE4B6A7F}"/>
          </ac:picMkLst>
        </pc:picChg>
      </pc:sldChg>
    </pc:docChg>
  </pc:docChgLst>
  <pc:docChgLst>
    <pc:chgData name="Elias Romero" userId="28c8cfd9d331312c" providerId="Windows Live" clId="Web-{5C0A7B00-A601-4735-9C01-61AC8FD8E63E}"/>
    <pc:docChg chg="addSld modSld sldOrd">
      <pc:chgData name="Elias Romero" userId="28c8cfd9d331312c" providerId="Windows Live" clId="Web-{5C0A7B00-A601-4735-9C01-61AC8FD8E63E}" dt="2022-04-12T22:58:39.599" v="240" actId="1076"/>
      <pc:docMkLst>
        <pc:docMk/>
      </pc:docMkLst>
      <pc:sldChg chg="addSp modSp">
        <pc:chgData name="Elias Romero" userId="28c8cfd9d331312c" providerId="Windows Live" clId="Web-{5C0A7B00-A601-4735-9C01-61AC8FD8E63E}" dt="2022-04-12T22:56:32.706" v="214" actId="20577"/>
        <pc:sldMkLst>
          <pc:docMk/>
          <pc:sldMk cId="1333958789" sldId="392"/>
        </pc:sldMkLst>
        <pc:spChg chg="mod">
          <ac:chgData name="Elias Romero" userId="28c8cfd9d331312c" providerId="Windows Live" clId="Web-{5C0A7B00-A601-4735-9C01-61AC8FD8E63E}" dt="2022-04-12T22:37:01.808" v="51" actId="1076"/>
          <ac:spMkLst>
            <pc:docMk/>
            <pc:sldMk cId="1333958789" sldId="392"/>
            <ac:spMk id="4" creationId="{CB628A81-C3C0-2E43-20C3-0D8A050BE10C}"/>
          </ac:spMkLst>
        </pc:spChg>
        <pc:spChg chg="mod">
          <ac:chgData name="Elias Romero" userId="28c8cfd9d331312c" providerId="Windows Live" clId="Web-{5C0A7B00-A601-4735-9C01-61AC8FD8E63E}" dt="2022-04-12T22:56:32.706" v="214" actId="20577"/>
          <ac:spMkLst>
            <pc:docMk/>
            <pc:sldMk cId="1333958789" sldId="392"/>
            <ac:spMk id="7" creationId="{6C69A9D5-57F2-A5EE-117B-397E1E12D58F}"/>
          </ac:spMkLst>
        </pc:spChg>
        <pc:spChg chg="mod">
          <ac:chgData name="Elias Romero" userId="28c8cfd9d331312c" providerId="Windows Live" clId="Web-{5C0A7B00-A601-4735-9C01-61AC8FD8E63E}" dt="2022-04-12T22:37:06.198" v="52" actId="1076"/>
          <ac:spMkLst>
            <pc:docMk/>
            <pc:sldMk cId="1333958789" sldId="392"/>
            <ac:spMk id="8" creationId="{CA3EFA16-B4B4-41DA-DBC3-DF4368B99231}"/>
          </ac:spMkLst>
        </pc:spChg>
        <pc:picChg chg="add">
          <ac:chgData name="Elias Romero" userId="28c8cfd9d331312c" providerId="Windows Live" clId="Web-{5C0A7B00-A601-4735-9C01-61AC8FD8E63E}" dt="2022-04-12T22:37:28.793" v="53"/>
          <ac:picMkLst>
            <pc:docMk/>
            <pc:sldMk cId="1333958789" sldId="392"/>
            <ac:picMk id="3" creationId="{FEBA0CCD-AC7B-50D5-83AE-999F19B36281}"/>
          </ac:picMkLst>
        </pc:picChg>
        <pc:picChg chg="mod">
          <ac:chgData name="Elias Romero" userId="28c8cfd9d331312c" providerId="Windows Live" clId="Web-{5C0A7B00-A601-4735-9C01-61AC8FD8E63E}" dt="2022-04-12T22:37:53.059" v="55" actId="1076"/>
          <ac:picMkLst>
            <pc:docMk/>
            <pc:sldMk cId="1333958789" sldId="392"/>
            <ac:picMk id="5" creationId="{2BA3DE82-94CC-254F-B4C0-237E0DC6ABD4}"/>
          </ac:picMkLst>
        </pc:picChg>
      </pc:sldChg>
      <pc:sldChg chg="addSp modSp">
        <pc:chgData name="Elias Romero" userId="28c8cfd9d331312c" providerId="Windows Live" clId="Web-{5C0A7B00-A601-4735-9C01-61AC8FD8E63E}" dt="2022-04-12T22:35:36.728" v="50" actId="1076"/>
        <pc:sldMkLst>
          <pc:docMk/>
          <pc:sldMk cId="3429810674" sldId="393"/>
        </pc:sldMkLst>
        <pc:spChg chg="add mod">
          <ac:chgData name="Elias Romero" userId="28c8cfd9d331312c" providerId="Windows Live" clId="Web-{5C0A7B00-A601-4735-9C01-61AC8FD8E63E}" dt="2022-04-12T22:35:36.728" v="50" actId="1076"/>
          <ac:spMkLst>
            <pc:docMk/>
            <pc:sldMk cId="3429810674" sldId="393"/>
            <ac:spMk id="3" creationId="{E748B227-A30A-F863-61CB-5402CD13649D}"/>
          </ac:spMkLst>
        </pc:spChg>
      </pc:sldChg>
      <pc:sldChg chg="addSp delSp modSp">
        <pc:chgData name="Elias Romero" userId="28c8cfd9d331312c" providerId="Windows Live" clId="Web-{5C0A7B00-A601-4735-9C01-61AC8FD8E63E}" dt="2022-04-12T22:33:37.944" v="13"/>
        <pc:sldMkLst>
          <pc:docMk/>
          <pc:sldMk cId="1546370822" sldId="394"/>
        </pc:sldMkLst>
        <pc:spChg chg="add del mod">
          <ac:chgData name="Elias Romero" userId="28c8cfd9d331312c" providerId="Windows Live" clId="Web-{5C0A7B00-A601-4735-9C01-61AC8FD8E63E}" dt="2022-04-12T22:33:37.944" v="13"/>
          <ac:spMkLst>
            <pc:docMk/>
            <pc:sldMk cId="1546370822" sldId="394"/>
            <ac:spMk id="3" creationId="{72BE164D-F380-2E88-D3C9-1844C1225D36}"/>
          </ac:spMkLst>
        </pc:spChg>
      </pc:sldChg>
      <pc:sldChg chg="addSp modSp add ord replId">
        <pc:chgData name="Elias Romero" userId="28c8cfd9d331312c" providerId="Windows Live" clId="Web-{5C0A7B00-A601-4735-9C01-61AC8FD8E63E}" dt="2022-04-12T22:58:39.599" v="240" actId="1076"/>
        <pc:sldMkLst>
          <pc:docMk/>
          <pc:sldMk cId="2226719447" sldId="395"/>
        </pc:sldMkLst>
        <pc:spChg chg="add mod">
          <ac:chgData name="Elias Romero" userId="28c8cfd9d331312c" providerId="Windows Live" clId="Web-{5C0A7B00-A601-4735-9C01-61AC8FD8E63E}" dt="2022-04-12T22:58:39.599" v="240" actId="1076"/>
          <ac:spMkLst>
            <pc:docMk/>
            <pc:sldMk cId="2226719447" sldId="395"/>
            <ac:spMk id="3" creationId="{11F15E21-3967-1ADA-4349-B920B17D2F1F}"/>
          </ac:spMkLst>
        </pc:spChg>
        <pc:spChg chg="mod">
          <ac:chgData name="Elias Romero" userId="28c8cfd9d331312c" providerId="Windows Live" clId="Web-{5C0A7B00-A601-4735-9C01-61AC8FD8E63E}" dt="2022-04-12T22:54:51.063" v="185" actId="20577"/>
          <ac:spMkLst>
            <pc:docMk/>
            <pc:sldMk cId="2226719447" sldId="395"/>
            <ac:spMk id="6" creationId="{BE9F102B-0580-C2F0-B5FF-960CB2066467}"/>
          </ac:spMkLst>
        </pc:spChg>
      </pc:sldChg>
      <pc:sldChg chg="modSp add replId">
        <pc:chgData name="Elias Romero" userId="28c8cfd9d331312c" providerId="Windows Live" clId="Web-{5C0A7B00-A601-4735-9C01-61AC8FD8E63E}" dt="2022-04-12T22:48:11.899" v="183" actId="20577"/>
        <pc:sldMkLst>
          <pc:docMk/>
          <pc:sldMk cId="1795655788" sldId="396"/>
        </pc:sldMkLst>
        <pc:spChg chg="mod">
          <ac:chgData name="Elias Romero" userId="28c8cfd9d331312c" providerId="Windows Live" clId="Web-{5C0A7B00-A601-4735-9C01-61AC8FD8E63E}" dt="2022-04-12T22:48:11.899" v="183" actId="20577"/>
          <ac:spMkLst>
            <pc:docMk/>
            <pc:sldMk cId="1795655788" sldId="396"/>
            <ac:spMk id="6" creationId="{BE9F102B-0580-C2F0-B5FF-960CB2066467}"/>
          </ac:spMkLst>
        </pc:spChg>
      </pc:sldChg>
    </pc:docChg>
  </pc:docChgLst>
  <pc:docChgLst>
    <pc:chgData name="Elias Romero" userId="28c8cfd9d331312c" providerId="LiveId" clId="{42D2F1AA-A47C-41D8-8AB1-2A65B8CC62D7}"/>
    <pc:docChg chg="modSld">
      <pc:chgData name="Elias Romero" userId="28c8cfd9d331312c" providerId="LiveId" clId="{42D2F1AA-A47C-41D8-8AB1-2A65B8CC62D7}" dt="2022-04-13T03:10:17.569" v="4" actId="5793"/>
      <pc:docMkLst>
        <pc:docMk/>
      </pc:docMkLst>
      <pc:sldChg chg="addSp modSp mod">
        <pc:chgData name="Elias Romero" userId="28c8cfd9d331312c" providerId="LiveId" clId="{42D2F1AA-A47C-41D8-8AB1-2A65B8CC62D7}" dt="2022-03-31T19:54:44.629" v="2" actId="1076"/>
        <pc:sldMkLst>
          <pc:docMk/>
          <pc:sldMk cId="2484699673" sldId="339"/>
        </pc:sldMkLst>
        <pc:picChg chg="add mod">
          <ac:chgData name="Elias Romero" userId="28c8cfd9d331312c" providerId="LiveId" clId="{42D2F1AA-A47C-41D8-8AB1-2A65B8CC62D7}" dt="2022-03-31T19:54:44.629" v="2" actId="1076"/>
          <ac:picMkLst>
            <pc:docMk/>
            <pc:sldMk cId="2484699673" sldId="339"/>
            <ac:picMk id="10" creationId="{73678E4A-1D04-4A96-87B3-A751E50DBE7C}"/>
          </ac:picMkLst>
        </pc:picChg>
      </pc:sldChg>
      <pc:sldChg chg="modSp mod">
        <pc:chgData name="Elias Romero" userId="28c8cfd9d331312c" providerId="LiveId" clId="{42D2F1AA-A47C-41D8-8AB1-2A65B8CC62D7}" dt="2022-04-13T03:10:17.569" v="4" actId="5793"/>
        <pc:sldMkLst>
          <pc:docMk/>
          <pc:sldMk cId="1795655788" sldId="396"/>
        </pc:sldMkLst>
        <pc:spChg chg="mod">
          <ac:chgData name="Elias Romero" userId="28c8cfd9d331312c" providerId="LiveId" clId="{42D2F1AA-A47C-41D8-8AB1-2A65B8CC62D7}" dt="2022-04-13T03:10:17.569" v="4" actId="5793"/>
          <ac:spMkLst>
            <pc:docMk/>
            <pc:sldMk cId="1795655788" sldId="396"/>
            <ac:spMk id="6" creationId="{BE9F102B-0580-C2F0-B5FF-960CB2066467}"/>
          </ac:spMkLst>
        </pc:spChg>
      </pc:sldChg>
    </pc:docChg>
  </pc:docChgLst>
  <pc:docChgLst>
    <pc:chgData name="Elias Romero" userId="28c8cfd9d331312c" providerId="Windows Live" clId="Web-{4C18E95E-6C2A-4658-9F03-E438367AEE46}"/>
    <pc:docChg chg="addSld modSld sldOrd">
      <pc:chgData name="Elias Romero" userId="28c8cfd9d331312c" providerId="Windows Live" clId="Web-{4C18E95E-6C2A-4658-9F03-E438367AEE46}" dt="2022-04-01T01:23:29.617" v="138" actId="14100"/>
      <pc:docMkLst>
        <pc:docMk/>
      </pc:docMkLst>
      <pc:sldChg chg="delSp">
        <pc:chgData name="Elias Romero" userId="28c8cfd9d331312c" providerId="Windows Live" clId="Web-{4C18E95E-6C2A-4658-9F03-E438367AEE46}" dt="2022-04-01T00:50:19.976" v="0"/>
        <pc:sldMkLst>
          <pc:docMk/>
          <pc:sldMk cId="1605908235" sldId="267"/>
        </pc:sldMkLst>
        <pc:spChg chg="del">
          <ac:chgData name="Elias Romero" userId="28c8cfd9d331312c" providerId="Windows Live" clId="Web-{4C18E95E-6C2A-4658-9F03-E438367AEE46}" dt="2022-04-01T00:50:19.976" v="0"/>
          <ac:spMkLst>
            <pc:docMk/>
            <pc:sldMk cId="1605908235" sldId="267"/>
            <ac:spMk id="4" creationId="{A5882687-7E83-FFD3-3BDD-1A52661C0D48}"/>
          </ac:spMkLst>
        </pc:spChg>
      </pc:sldChg>
      <pc:sldChg chg="addSp delSp modSp">
        <pc:chgData name="Elias Romero" userId="28c8cfd9d331312c" providerId="Windows Live" clId="Web-{4C18E95E-6C2A-4658-9F03-E438367AEE46}" dt="2022-04-01T01:08:17.299" v="71" actId="20577"/>
        <pc:sldMkLst>
          <pc:docMk/>
          <pc:sldMk cId="1275318627" sldId="304"/>
        </pc:sldMkLst>
        <pc:spChg chg="add mod">
          <ac:chgData name="Elias Romero" userId="28c8cfd9d331312c" providerId="Windows Live" clId="Web-{4C18E95E-6C2A-4658-9F03-E438367AEE46}" dt="2022-04-01T01:08:17.299" v="71" actId="20577"/>
          <ac:spMkLst>
            <pc:docMk/>
            <pc:sldMk cId="1275318627" sldId="304"/>
            <ac:spMk id="2" creationId="{2F666928-6DCE-116E-3B28-9049FA09C918}"/>
          </ac:spMkLst>
        </pc:spChg>
        <pc:spChg chg="add del mod">
          <ac:chgData name="Elias Romero" userId="28c8cfd9d331312c" providerId="Windows Live" clId="Web-{4C18E95E-6C2A-4658-9F03-E438367AEE46}" dt="2022-04-01T01:06:56.140" v="57"/>
          <ac:spMkLst>
            <pc:docMk/>
            <pc:sldMk cId="1275318627" sldId="304"/>
            <ac:spMk id="3" creationId="{2D62AF68-3E8D-CA25-6A88-29EB8A89EC3F}"/>
          </ac:spMkLst>
        </pc:spChg>
        <pc:spChg chg="add">
          <ac:chgData name="Elias Romero" userId="28c8cfd9d331312c" providerId="Windows Live" clId="Web-{4C18E95E-6C2A-4658-9F03-E438367AEE46}" dt="2022-04-01T01:07:15.407" v="65"/>
          <ac:spMkLst>
            <pc:docMk/>
            <pc:sldMk cId="1275318627" sldId="304"/>
            <ac:spMk id="4" creationId="{A89C28DF-9FF4-79E5-4EBD-811C459A464B}"/>
          </ac:spMkLst>
        </pc:spChg>
        <pc:spChg chg="add mod">
          <ac:chgData name="Elias Romero" userId="28c8cfd9d331312c" providerId="Windows Live" clId="Web-{4C18E95E-6C2A-4658-9F03-E438367AEE46}" dt="2022-04-01T01:07:20.829" v="68" actId="20577"/>
          <ac:spMkLst>
            <pc:docMk/>
            <pc:sldMk cId="1275318627" sldId="304"/>
            <ac:spMk id="5" creationId="{2E19B29D-AA06-E94A-645A-DF549ED07453}"/>
          </ac:spMkLst>
        </pc:spChg>
        <pc:spChg chg="del">
          <ac:chgData name="Elias Romero" userId="28c8cfd9d331312c" providerId="Windows Live" clId="Web-{4C18E95E-6C2A-4658-9F03-E438367AEE46}" dt="2022-04-01T00:57:57.753" v="2"/>
          <ac:spMkLst>
            <pc:docMk/>
            <pc:sldMk cId="1275318627" sldId="304"/>
            <ac:spMk id="9" creationId="{00000000-0000-0000-0000-000000000000}"/>
          </ac:spMkLst>
        </pc:spChg>
        <pc:cxnChg chg="del">
          <ac:chgData name="Elias Romero" userId="28c8cfd9d331312c" providerId="Windows Live" clId="Web-{4C18E95E-6C2A-4658-9F03-E438367AEE46}" dt="2022-04-01T00:58:51.629" v="13"/>
          <ac:cxnSpMkLst>
            <pc:docMk/>
            <pc:sldMk cId="1275318627" sldId="304"/>
            <ac:cxnSpMk id="19" creationId="{00000000-0000-0000-0000-000000000000}"/>
          </ac:cxnSpMkLst>
        </pc:cxnChg>
      </pc:sldChg>
      <pc:sldChg chg="modSp">
        <pc:chgData name="Elias Romero" userId="28c8cfd9d331312c" providerId="Windows Live" clId="Web-{4C18E95E-6C2A-4658-9F03-E438367AEE46}" dt="2022-04-01T01:21:20.192" v="132" actId="1076"/>
        <pc:sldMkLst>
          <pc:docMk/>
          <pc:sldMk cId="2189841272" sldId="390"/>
        </pc:sldMkLst>
        <pc:spChg chg="mod">
          <ac:chgData name="Elias Romero" userId="28c8cfd9d331312c" providerId="Windows Live" clId="Web-{4C18E95E-6C2A-4658-9F03-E438367AEE46}" dt="2022-04-01T01:21:20.192" v="132" actId="1076"/>
          <ac:spMkLst>
            <pc:docMk/>
            <pc:sldMk cId="2189841272" sldId="390"/>
            <ac:spMk id="6" creationId="{BE9F102B-0580-C2F0-B5FF-960CB2066467}"/>
          </ac:spMkLst>
        </pc:spChg>
      </pc:sldChg>
      <pc:sldChg chg="add replId">
        <pc:chgData name="Elias Romero" userId="28c8cfd9d331312c" providerId="Windows Live" clId="Web-{4C18E95E-6C2A-4658-9F03-E438367AEE46}" dt="2022-04-01T00:57:53.831" v="1"/>
        <pc:sldMkLst>
          <pc:docMk/>
          <pc:sldMk cId="1465761963" sldId="391"/>
        </pc:sldMkLst>
      </pc:sldChg>
      <pc:sldChg chg="addSp delSp modSp add ord replId">
        <pc:chgData name="Elias Romero" userId="28c8cfd9d331312c" providerId="Windows Live" clId="Web-{4C18E95E-6C2A-4658-9F03-E438367AEE46}" dt="2022-04-01T01:23:29.617" v="138" actId="14100"/>
        <pc:sldMkLst>
          <pc:docMk/>
          <pc:sldMk cId="1333958789" sldId="392"/>
        </pc:sldMkLst>
        <pc:spChg chg="add mod">
          <ac:chgData name="Elias Romero" userId="28c8cfd9d331312c" providerId="Windows Live" clId="Web-{4C18E95E-6C2A-4658-9F03-E438367AEE46}" dt="2022-04-01T01:23:29.617" v="138" actId="14100"/>
          <ac:spMkLst>
            <pc:docMk/>
            <pc:sldMk cId="1333958789" sldId="392"/>
            <ac:spMk id="4" creationId="{CB628A81-C3C0-2E43-20C3-0D8A050BE10C}"/>
          </ac:spMkLst>
        </pc:spChg>
        <pc:spChg chg="mod">
          <ac:chgData name="Elias Romero" userId="28c8cfd9d331312c" providerId="Windows Live" clId="Web-{4C18E95E-6C2A-4658-9F03-E438367AEE46}" dt="2022-04-01T01:16:59.186" v="112" actId="20577"/>
          <ac:spMkLst>
            <pc:docMk/>
            <pc:sldMk cId="1333958789" sldId="392"/>
            <ac:spMk id="6" creationId="{BE9F102B-0580-C2F0-B5FF-960CB2066467}"/>
          </ac:spMkLst>
        </pc:spChg>
        <pc:spChg chg="add mod">
          <ac:chgData name="Elias Romero" userId="28c8cfd9d331312c" providerId="Windows Live" clId="Web-{4C18E95E-6C2A-4658-9F03-E438367AEE46}" dt="2022-04-01T01:23:29.617" v="137" actId="14100"/>
          <ac:spMkLst>
            <pc:docMk/>
            <pc:sldMk cId="1333958789" sldId="392"/>
            <ac:spMk id="7" creationId="{6C69A9D5-57F2-A5EE-117B-397E1E12D58F}"/>
          </ac:spMkLst>
        </pc:spChg>
        <pc:spChg chg="add mod">
          <ac:chgData name="Elias Romero" userId="28c8cfd9d331312c" providerId="Windows Live" clId="Web-{4C18E95E-6C2A-4658-9F03-E438367AEE46}" dt="2022-04-01T01:23:29.617" v="136" actId="14100"/>
          <ac:spMkLst>
            <pc:docMk/>
            <pc:sldMk cId="1333958789" sldId="392"/>
            <ac:spMk id="8" creationId="{CA3EFA16-B4B4-41DA-DBC3-DF4368B99231}"/>
          </ac:spMkLst>
        </pc:spChg>
        <pc:picChg chg="add del mod modCrop">
          <ac:chgData name="Elias Romero" userId="28c8cfd9d331312c" providerId="Windows Live" clId="Web-{4C18E95E-6C2A-4658-9F03-E438367AEE46}" dt="2022-04-01T01:05:20.419" v="37"/>
          <ac:picMkLst>
            <pc:docMk/>
            <pc:sldMk cId="1333958789" sldId="392"/>
            <ac:picMk id="3" creationId="{676180B6-8B18-61D2-73AB-A92B9130231E}"/>
          </ac:picMkLst>
        </pc:picChg>
      </pc:sldChg>
      <pc:sldChg chg="addSp delSp modSp add ord replId">
        <pc:chgData name="Elias Romero" userId="28c8cfd9d331312c" providerId="Windows Live" clId="Web-{4C18E95E-6C2A-4658-9F03-E438367AEE46}" dt="2022-04-01T01:07:03.016" v="64"/>
        <pc:sldMkLst>
          <pc:docMk/>
          <pc:sldMk cId="3429810674" sldId="393"/>
        </pc:sldMkLst>
        <pc:spChg chg="del">
          <ac:chgData name="Elias Romero" userId="28c8cfd9d331312c" providerId="Windows Live" clId="Web-{4C18E95E-6C2A-4658-9F03-E438367AEE46}" dt="2022-04-01T01:05:15.185" v="35"/>
          <ac:spMkLst>
            <pc:docMk/>
            <pc:sldMk cId="3429810674" sldId="393"/>
            <ac:spMk id="2" creationId="{2F666928-6DCE-116E-3B28-9049FA09C918}"/>
          </ac:spMkLst>
        </pc:spChg>
        <pc:spChg chg="add del mod">
          <ac:chgData name="Elias Romero" userId="28c8cfd9d331312c" providerId="Windows Live" clId="Web-{4C18E95E-6C2A-4658-9F03-E438367AEE46}" dt="2022-04-01T01:07:03.016" v="64"/>
          <ac:spMkLst>
            <pc:docMk/>
            <pc:sldMk cId="3429810674" sldId="393"/>
            <ac:spMk id="4" creationId="{9EC1DF79-6192-0BF5-105D-AFC42DFBCCA3}"/>
          </ac:spMkLst>
        </pc:spChg>
        <pc:picChg chg="add del mod">
          <ac:chgData name="Elias Romero" userId="28c8cfd9d331312c" providerId="Windows Live" clId="Web-{4C18E95E-6C2A-4658-9F03-E438367AEE46}" dt="2022-04-01T01:05:46.904" v="42"/>
          <ac:picMkLst>
            <pc:docMk/>
            <pc:sldMk cId="3429810674" sldId="393"/>
            <ac:picMk id="3" creationId="{5E0230CC-0A58-37E2-8D47-B2858762E927}"/>
          </ac:picMkLst>
        </pc:picChg>
      </pc:sldChg>
      <pc:sldChg chg="delSp modSp add replId">
        <pc:chgData name="Elias Romero" userId="28c8cfd9d331312c" providerId="Windows Live" clId="Web-{4C18E95E-6C2A-4658-9F03-E438367AEE46}" dt="2022-04-01T01:20:57.317" v="126" actId="20577"/>
        <pc:sldMkLst>
          <pc:docMk/>
          <pc:sldMk cId="1546370822" sldId="394"/>
        </pc:sldMkLst>
        <pc:spChg chg="del">
          <ac:chgData name="Elias Romero" userId="28c8cfd9d331312c" providerId="Windows Live" clId="Web-{4C18E95E-6C2A-4658-9F03-E438367AEE46}" dt="2022-04-01T01:20:00.050" v="115"/>
          <ac:spMkLst>
            <pc:docMk/>
            <pc:sldMk cId="1546370822" sldId="394"/>
            <ac:spMk id="4" creationId="{CB628A81-C3C0-2E43-20C3-0D8A050BE10C}"/>
          </ac:spMkLst>
        </pc:spChg>
        <pc:spChg chg="mod">
          <ac:chgData name="Elias Romero" userId="28c8cfd9d331312c" providerId="Windows Live" clId="Web-{4C18E95E-6C2A-4658-9F03-E438367AEE46}" dt="2022-04-01T01:20:57.317" v="126" actId="20577"/>
          <ac:spMkLst>
            <pc:docMk/>
            <pc:sldMk cId="1546370822" sldId="394"/>
            <ac:spMk id="6" creationId="{BE9F102B-0580-C2F0-B5FF-960CB2066467}"/>
          </ac:spMkLst>
        </pc:spChg>
        <pc:spChg chg="del">
          <ac:chgData name="Elias Romero" userId="28c8cfd9d331312c" providerId="Windows Live" clId="Web-{4C18E95E-6C2A-4658-9F03-E438367AEE46}" dt="2022-04-01T01:19:58.675" v="114"/>
          <ac:spMkLst>
            <pc:docMk/>
            <pc:sldMk cId="1546370822" sldId="394"/>
            <ac:spMk id="7" creationId="{6C69A9D5-57F2-A5EE-117B-397E1E12D58F}"/>
          </ac:spMkLst>
        </pc:spChg>
        <pc:spChg chg="del">
          <ac:chgData name="Elias Romero" userId="28c8cfd9d331312c" providerId="Windows Live" clId="Web-{4C18E95E-6C2A-4658-9F03-E438367AEE46}" dt="2022-04-01T01:20:01.581" v="116"/>
          <ac:spMkLst>
            <pc:docMk/>
            <pc:sldMk cId="1546370822" sldId="394"/>
            <ac:spMk id="8" creationId="{CA3EFA16-B4B4-41DA-DBC3-DF4368B99231}"/>
          </ac:spMkLst>
        </pc:spChg>
      </pc:sldChg>
    </pc:docChg>
  </pc:docChgLst>
  <pc:docChgLst>
    <pc:chgData name="Elias Romero" userId="28c8cfd9d331312c" providerId="Windows Live" clId="Web-{F59D5993-0184-45BD-A598-92F49BC78416}"/>
    <pc:docChg chg="addSld delSld modSld sldOrd">
      <pc:chgData name="Elias Romero" userId="28c8cfd9d331312c" providerId="Windows Live" clId="Web-{F59D5993-0184-45BD-A598-92F49BC78416}" dt="2022-03-29T21:06:53.924" v="89" actId="1076"/>
      <pc:docMkLst>
        <pc:docMk/>
      </pc:docMkLst>
      <pc:sldChg chg="add del">
        <pc:chgData name="Elias Romero" userId="28c8cfd9d331312c" providerId="Windows Live" clId="Web-{F59D5993-0184-45BD-A598-92F49BC78416}" dt="2022-03-29T20:57:24.879" v="17"/>
        <pc:sldMkLst>
          <pc:docMk/>
          <pc:sldMk cId="718523678" sldId="303"/>
        </pc:sldMkLst>
      </pc:sldChg>
      <pc:sldChg chg="del">
        <pc:chgData name="Elias Romero" userId="28c8cfd9d331312c" providerId="Windows Live" clId="Web-{F59D5993-0184-45BD-A598-92F49BC78416}" dt="2022-03-29T20:54:59.251" v="1"/>
        <pc:sldMkLst>
          <pc:docMk/>
          <pc:sldMk cId="1654992935" sldId="331"/>
        </pc:sldMkLst>
      </pc:sldChg>
      <pc:sldChg chg="addSp delSp modSp">
        <pc:chgData name="Elias Romero" userId="28c8cfd9d331312c" providerId="Windows Live" clId="Web-{F59D5993-0184-45BD-A598-92F49BC78416}" dt="2022-03-29T21:02:08.792" v="54" actId="20577"/>
        <pc:sldMkLst>
          <pc:docMk/>
          <pc:sldMk cId="2484699673" sldId="339"/>
        </pc:sldMkLst>
        <pc:spChg chg="add mod">
          <ac:chgData name="Elias Romero" userId="28c8cfd9d331312c" providerId="Windows Live" clId="Web-{F59D5993-0184-45BD-A598-92F49BC78416}" dt="2022-03-29T20:58:53.741" v="24" actId="20577"/>
          <ac:spMkLst>
            <pc:docMk/>
            <pc:sldMk cId="2484699673" sldId="339"/>
            <ac:spMk id="2" creationId="{C7ADCC88-19B4-403F-1614-B37B02AB6271}"/>
          </ac:spMkLst>
        </pc:spChg>
        <pc:spChg chg="add mod">
          <ac:chgData name="Elias Romero" userId="28c8cfd9d331312c" providerId="Windows Live" clId="Web-{F59D5993-0184-45BD-A598-92F49BC78416}" dt="2022-03-29T21:02:08.792" v="54" actId="20577"/>
          <ac:spMkLst>
            <pc:docMk/>
            <pc:sldMk cId="2484699673" sldId="339"/>
            <ac:spMk id="3" creationId="{6126B946-8A42-2627-9B13-0461656C512D}"/>
          </ac:spMkLst>
        </pc:spChg>
        <pc:spChg chg="add del mod">
          <ac:chgData name="Elias Romero" userId="28c8cfd9d331312c" providerId="Windows Live" clId="Web-{F59D5993-0184-45BD-A598-92F49BC78416}" dt="2022-03-29T20:59:15.835" v="28"/>
          <ac:spMkLst>
            <pc:docMk/>
            <pc:sldMk cId="2484699673" sldId="339"/>
            <ac:spMk id="11" creationId="{27F38137-0762-CCF3-8D51-554252D66149}"/>
          </ac:spMkLst>
        </pc:spChg>
        <pc:spChg chg="mod">
          <ac:chgData name="Elias Romero" userId="28c8cfd9d331312c" providerId="Windows Live" clId="Web-{F59D5993-0184-45BD-A598-92F49BC78416}" dt="2022-03-29T20:56:43.191" v="12" actId="1076"/>
          <ac:spMkLst>
            <pc:docMk/>
            <pc:sldMk cId="2484699673" sldId="339"/>
            <ac:spMk id="14" creationId="{41A89753-C6EA-40C6-BDB3-D9F544AB6A6E}"/>
          </ac:spMkLst>
        </pc:spChg>
        <pc:cxnChg chg="del">
          <ac:chgData name="Elias Romero" userId="28c8cfd9d331312c" providerId="Windows Live" clId="Web-{F59D5993-0184-45BD-A598-92F49BC78416}" dt="2022-03-29T20:55:14.501" v="2"/>
          <ac:cxnSpMkLst>
            <pc:docMk/>
            <pc:sldMk cId="2484699673" sldId="339"/>
            <ac:cxnSpMk id="31" creationId="{8B269057-20C0-7347-8402-9C6F3BF04A7D}"/>
          </ac:cxnSpMkLst>
        </pc:cxnChg>
      </pc:sldChg>
      <pc:sldChg chg="ord">
        <pc:chgData name="Elias Romero" userId="28c8cfd9d331312c" providerId="Windows Live" clId="Web-{F59D5993-0184-45BD-A598-92F49BC78416}" dt="2022-03-29T20:57:03.472" v="14"/>
        <pc:sldMkLst>
          <pc:docMk/>
          <pc:sldMk cId="2209899248" sldId="383"/>
        </pc:sldMkLst>
      </pc:sldChg>
      <pc:sldChg chg="addSp delSp modSp add replId">
        <pc:chgData name="Elias Romero" userId="28c8cfd9d331312c" providerId="Windows Live" clId="Web-{F59D5993-0184-45BD-A598-92F49BC78416}" dt="2022-03-29T21:05:01.281" v="75" actId="1076"/>
        <pc:sldMkLst>
          <pc:docMk/>
          <pc:sldMk cId="850548357" sldId="384"/>
        </pc:sldMkLst>
        <pc:spChg chg="del">
          <ac:chgData name="Elias Romero" userId="28c8cfd9d331312c" providerId="Windows Live" clId="Web-{F59D5993-0184-45BD-A598-92F49BC78416}" dt="2022-03-29T21:03:12.856" v="56"/>
          <ac:spMkLst>
            <pc:docMk/>
            <pc:sldMk cId="850548357" sldId="384"/>
            <ac:spMk id="3" creationId="{6126B946-8A42-2627-9B13-0461656C512D}"/>
          </ac:spMkLst>
        </pc:spChg>
        <pc:spChg chg="add mod">
          <ac:chgData name="Elias Romero" userId="28c8cfd9d331312c" providerId="Windows Live" clId="Web-{F59D5993-0184-45BD-A598-92F49BC78416}" dt="2022-03-29T21:05:01.281" v="75" actId="1076"/>
          <ac:spMkLst>
            <pc:docMk/>
            <pc:sldMk cId="850548357" sldId="384"/>
            <ac:spMk id="11" creationId="{74239F2D-005C-0F15-6EA3-7ECAE87499F9}"/>
          </ac:spMkLst>
        </pc:spChg>
        <pc:picChg chg="add mod">
          <ac:chgData name="Elias Romero" userId="28c8cfd9d331312c" providerId="Windows Live" clId="Web-{F59D5993-0184-45BD-A598-92F49BC78416}" dt="2022-03-29T21:04:19.077" v="61" actId="1076"/>
          <ac:picMkLst>
            <pc:docMk/>
            <pc:sldMk cId="850548357" sldId="384"/>
            <ac:picMk id="4" creationId="{B55A0CCB-EA76-35D4-AD1C-D25B6319DE7C}"/>
          </ac:picMkLst>
        </pc:picChg>
      </pc:sldChg>
      <pc:sldChg chg="addSp delSp modSp add replId">
        <pc:chgData name="Elias Romero" userId="28c8cfd9d331312c" providerId="Windows Live" clId="Web-{F59D5993-0184-45BD-A598-92F49BC78416}" dt="2022-03-29T21:06:53.924" v="89" actId="1076"/>
        <pc:sldMkLst>
          <pc:docMk/>
          <pc:sldMk cId="651027619" sldId="385"/>
        </pc:sldMkLst>
        <pc:spChg chg="add mod">
          <ac:chgData name="Elias Romero" userId="28c8cfd9d331312c" providerId="Windows Live" clId="Web-{F59D5993-0184-45BD-A598-92F49BC78416}" dt="2022-03-29T21:06:53.924" v="89" actId="1076"/>
          <ac:spMkLst>
            <pc:docMk/>
            <pc:sldMk cId="651027619" sldId="385"/>
            <ac:spMk id="3" creationId="{7573CEEA-BB3C-BBD0-61F7-733C0E0BB874}"/>
          </ac:spMkLst>
        </pc:spChg>
        <pc:spChg chg="mod">
          <ac:chgData name="Elias Romero" userId="28c8cfd9d331312c" providerId="Windows Live" clId="Web-{F59D5993-0184-45BD-A598-92F49BC78416}" dt="2022-03-29T21:05:47.016" v="79" actId="20577"/>
          <ac:spMkLst>
            <pc:docMk/>
            <pc:sldMk cId="651027619" sldId="385"/>
            <ac:spMk id="11" creationId="{74239F2D-005C-0F15-6EA3-7ECAE87499F9}"/>
          </ac:spMkLst>
        </pc:spChg>
        <pc:picChg chg="del">
          <ac:chgData name="Elias Romero" userId="28c8cfd9d331312c" providerId="Windows Live" clId="Web-{F59D5993-0184-45BD-A598-92F49BC78416}" dt="2022-03-29T21:05:54.516" v="80"/>
          <ac:picMkLst>
            <pc:docMk/>
            <pc:sldMk cId="651027619" sldId="385"/>
            <ac:picMk id="4" creationId="{B55A0CCB-EA76-35D4-AD1C-D25B6319DE7C}"/>
          </ac:picMkLst>
        </pc:picChg>
      </pc:sldChg>
      <pc:sldChg chg="del">
        <pc:chgData name="Elias Romero" userId="28c8cfd9d331312c" providerId="Windows Live" clId="Web-{F59D5993-0184-45BD-A598-92F49BC78416}" dt="2022-03-29T20:54:51.282" v="0"/>
        <pc:sldMkLst>
          <pc:docMk/>
          <pc:sldMk cId="1169151232" sldId="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90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55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8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4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16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48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89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66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95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13/04/2022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113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13/04/2022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345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13/04/2022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45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68224"/>
            <a:ext cx="4142232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658112"/>
            <a:ext cx="4123944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2286003" cy="34290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99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99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99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9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8" y="268819"/>
            <a:ext cx="4143375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21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68AE24-54E3-4889-8287-1A8C071BC7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"/>
            <a:ext cx="9144000" cy="6864350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A6FFBD29-2AB2-47A6-BA21-8DD1D4FF5CB4}"/>
              </a:ext>
            </a:extLst>
          </p:cNvPr>
          <p:cNvGrpSpPr/>
          <p:nvPr userDrawn="1"/>
        </p:nvGrpSpPr>
        <p:grpSpPr>
          <a:xfrm>
            <a:off x="262849" y="333901"/>
            <a:ext cx="8633629" cy="618475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FF63E9B-1DD6-47D7-9051-D090709C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47650B82-C537-4BC5-9B4A-D790DAE6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13/04/2022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23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68224"/>
            <a:ext cx="4142232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68224"/>
            <a:ext cx="4123944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6383870"/>
            <a:ext cx="4114735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6383870"/>
            <a:ext cx="182873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47320"/>
            <a:ext cx="9364220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  <p:sldLayoutId id="2147483740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5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4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4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8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8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FIAP-NOVO-2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41" y="3153885"/>
            <a:ext cx="2043718" cy="55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94130" y="1028511"/>
            <a:ext cx="73048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5) Inclua as dependências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Maven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a serem baixadas (pom.xml) </a:t>
            </a:r>
            <a:b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em &lt;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dependencies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&gt;&lt;/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dependencies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628A81-C3C0-2E43-20C3-0D8A050BE10C}"/>
              </a:ext>
            </a:extLst>
          </p:cNvPr>
          <p:cNvSpPr txBox="1"/>
          <p:nvPr/>
        </p:nvSpPr>
        <p:spPr>
          <a:xfrm>
            <a:off x="1391479" y="3512876"/>
            <a:ext cx="627159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FFFF"/>
                </a:solidFill>
              </a:rPr>
              <a:t>&lt;!-- https://mvnrepository.com/artifact/org.hibernate/hibernate-entitymanager --&gt;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69A9D5-57F2-A5EE-117B-397E1E12D58F}"/>
              </a:ext>
            </a:extLst>
          </p:cNvPr>
          <p:cNvSpPr txBox="1"/>
          <p:nvPr/>
        </p:nvSpPr>
        <p:spPr>
          <a:xfrm>
            <a:off x="1391479" y="3230217"/>
            <a:ext cx="627159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!-- https://mvnrepository.com/artifact/org.hibernate/hibernate-core --&gt;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3EFA16-B4B4-41DA-DBC3-DF4368B99231}"/>
              </a:ext>
            </a:extLst>
          </p:cNvPr>
          <p:cNvSpPr txBox="1"/>
          <p:nvPr/>
        </p:nvSpPr>
        <p:spPr>
          <a:xfrm>
            <a:off x="1391479" y="3805475"/>
            <a:ext cx="6271590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&lt;!-- https://mvnrepository.com/artifact/mysql/mysql-connector-java --&gt;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FEBA0CCD-AC7B-50D5-83AE-999F19B362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56" y="6005514"/>
            <a:ext cx="1389087" cy="3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94130" y="1028511"/>
            <a:ext cx="7304882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6) Configure o JPA no seu projeto por meio do arquivo persistence.xml</a:t>
            </a:r>
          </a:p>
          <a:p>
            <a:pPr marL="628650" lvl="1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Crie uma pasta "META-INF" a partir da pasta "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resources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"</a:t>
            </a:r>
          </a:p>
          <a:p>
            <a:pPr marL="628650" lvl="1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Dentro da pasta META-INF crie um arquivo "persistence.xml"</a:t>
            </a:r>
          </a:p>
          <a:p>
            <a:pPr marL="628650" lvl="1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Conteúdo do arquivo persistence.xml:</a:t>
            </a:r>
          </a:p>
        </p:txBody>
      </p:sp>
    </p:spTree>
    <p:extLst>
      <p:ext uri="{BB962C8B-B14F-4D97-AF65-F5344CB8AC3E}">
        <p14:creationId xmlns:p14="http://schemas.microsoft.com/office/powerpoint/2010/main" val="154637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1">
            <a:extLst>
              <a:ext uri="{FF2B5EF4-FFF2-40B4-BE49-F238E27FC236}">
                <a16:creationId xmlns:a16="http://schemas.microsoft.com/office/drawing/2014/main" id="{E748B227-A30A-F863-61CB-5402CD13649D}"/>
              </a:ext>
            </a:extLst>
          </p:cNvPr>
          <p:cNvSpPr txBox="1"/>
          <p:nvPr/>
        </p:nvSpPr>
        <p:spPr>
          <a:xfrm>
            <a:off x="825190" y="1059366"/>
            <a:ext cx="7493619" cy="46628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&lt;?xml version="1.0" encoding="UTF-8"?&gt; </a:t>
            </a:r>
            <a:endParaRPr lang="pt-BR" dirty="0"/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&lt;persistence </a:t>
            </a:r>
            <a:r>
              <a:rPr lang="en-US" dirty="0" err="1">
                <a:solidFill>
                  <a:srgbClr val="FFFFFF"/>
                </a:solidFill>
              </a:rPr>
              <a:t>xmlns</a:t>
            </a:r>
            <a:r>
              <a:rPr lang="en-US" dirty="0">
                <a:solidFill>
                  <a:srgbClr val="FFFFFF"/>
                </a:solidFill>
              </a:rPr>
              <a:t>="http://xmlns.jcp.org/xml/ns/persistence" </a:t>
            </a:r>
            <a:r>
              <a:rPr lang="en-US" dirty="0" err="1">
                <a:solidFill>
                  <a:srgbClr val="FFFFFF"/>
                </a:solidFill>
              </a:rPr>
              <a:t>xmlns:xsi</a:t>
            </a:r>
            <a:r>
              <a:rPr lang="en-US" dirty="0">
                <a:solidFill>
                  <a:srgbClr val="FFFFFF"/>
                </a:solidFill>
              </a:rPr>
              <a:t>="http://www.w3.org/2001/XMLSchema-instance" </a:t>
            </a:r>
            <a:r>
              <a:rPr lang="en-US" dirty="0" err="1">
                <a:solidFill>
                  <a:srgbClr val="FFFFFF"/>
                </a:solidFill>
              </a:rPr>
              <a:t>xsi:schemaLocation</a:t>
            </a:r>
            <a:r>
              <a:rPr lang="en-US" dirty="0">
                <a:solidFill>
                  <a:srgbClr val="FFFFFF"/>
                </a:solidFill>
              </a:rPr>
              <a:t>="http://xmlns.jcp.org/xml/ns/persistence http://xmlns.jcp.org/xml/ns/persistence/persistence_2_1.xsd" version="2.1"&gt;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&lt;persistence-unit name="</a:t>
            </a:r>
            <a:r>
              <a:rPr lang="en-US" dirty="0" err="1">
                <a:solidFill>
                  <a:srgbClr val="FFFFFF"/>
                </a:solidFill>
              </a:rPr>
              <a:t>exemplo-jpa</a:t>
            </a:r>
            <a:r>
              <a:rPr lang="en-US" dirty="0">
                <a:solidFill>
                  <a:srgbClr val="FFFFFF"/>
                </a:solidFill>
              </a:rPr>
              <a:t>" transaction-type="RESOURCE_LOCAL"&gt; </a:t>
            </a:r>
            <a:endParaRPr lang="en-US" dirty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&lt;properties&gt; 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&lt;property name="javax.persistence.jdbc.url" value="</a:t>
            </a:r>
            <a:r>
              <a:rPr lang="en-US" dirty="0" err="1">
                <a:solidFill>
                  <a:srgbClr val="FFFFFF"/>
                </a:solidFill>
              </a:rPr>
              <a:t>jdbc:mysql</a:t>
            </a:r>
            <a:r>
              <a:rPr lang="en-US" dirty="0">
                <a:solidFill>
                  <a:srgbClr val="FFFFFF"/>
                </a:solidFill>
              </a:rPr>
              <a:t>://localhost/</a:t>
            </a:r>
            <a:r>
              <a:rPr lang="en-US" dirty="0" err="1">
                <a:solidFill>
                  <a:srgbClr val="FFFFFF"/>
                </a:solidFill>
              </a:rPr>
              <a:t>aulajpa?useSSL</a:t>
            </a:r>
            <a:r>
              <a:rPr lang="en-US" dirty="0">
                <a:solidFill>
                  <a:srgbClr val="FFFFFF"/>
                </a:solidFill>
              </a:rPr>
              <a:t>=</a:t>
            </a:r>
            <a:r>
              <a:rPr lang="en-US" dirty="0" err="1">
                <a:solidFill>
                  <a:srgbClr val="FFFFFF"/>
                </a:solidFill>
              </a:rPr>
              <a:t>false&amp;amp;serverTimezone</a:t>
            </a:r>
            <a:r>
              <a:rPr lang="en-US" dirty="0">
                <a:solidFill>
                  <a:srgbClr val="FFFFFF"/>
                </a:solidFill>
              </a:rPr>
              <a:t>=UTC" /&gt;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&lt;property name="</a:t>
            </a:r>
            <a:r>
              <a:rPr lang="en-US" dirty="0" err="1">
                <a:solidFill>
                  <a:srgbClr val="FFFFFF"/>
                </a:solidFill>
              </a:rPr>
              <a:t>javax.persistence.jdbc.driver</a:t>
            </a:r>
            <a:r>
              <a:rPr lang="en-US" dirty="0">
                <a:solidFill>
                  <a:srgbClr val="FFFFFF"/>
                </a:solidFill>
              </a:rPr>
              <a:t>" value="</a:t>
            </a:r>
            <a:r>
              <a:rPr lang="en-US" dirty="0" err="1">
                <a:solidFill>
                  <a:srgbClr val="FFFFFF"/>
                </a:solidFill>
              </a:rPr>
              <a:t>com.mysql.jdbc.Driver</a:t>
            </a:r>
            <a:r>
              <a:rPr lang="en-US" dirty="0">
                <a:solidFill>
                  <a:srgbClr val="FFFFFF"/>
                </a:solidFill>
              </a:rPr>
              <a:t>" /&gt; </a:t>
            </a:r>
            <a:endParaRPr lang="en-US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&lt;property name="</a:t>
            </a:r>
            <a:r>
              <a:rPr lang="en-US" dirty="0" err="1">
                <a:solidFill>
                  <a:srgbClr val="FFFFFF"/>
                </a:solidFill>
              </a:rPr>
              <a:t>javax.persistence.jdbc.user</a:t>
            </a:r>
            <a:r>
              <a:rPr lang="en-US" dirty="0">
                <a:solidFill>
                  <a:srgbClr val="FFFFFF"/>
                </a:solidFill>
              </a:rPr>
              <a:t>" value="root" /&gt; </a:t>
            </a:r>
            <a:endParaRPr lang="en-US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&lt;property name="</a:t>
            </a:r>
            <a:r>
              <a:rPr lang="en-US" dirty="0" err="1">
                <a:solidFill>
                  <a:srgbClr val="FFFFFF"/>
                </a:solidFill>
              </a:rPr>
              <a:t>javax.persistence.jdbc.password</a:t>
            </a:r>
            <a:r>
              <a:rPr lang="en-US" dirty="0">
                <a:solidFill>
                  <a:srgbClr val="FFFFFF"/>
                </a:solidFill>
              </a:rPr>
              <a:t>" value="" /&gt; </a:t>
            </a:r>
            <a:endParaRPr lang="en-US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&lt;property name="hibernate.hbm2ddl.auto" value="update" /&gt; </a:t>
            </a:r>
            <a:endParaRPr lang="en-US" dirty="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</a:rPr>
              <a:t>&lt;!-- https://docs.jboss.org/hibernate/orm/5.4/javadocs/org/hibernate/dialect/package-summary.html --&gt; &lt;property name="</a:t>
            </a:r>
            <a:r>
              <a:rPr lang="en-US" dirty="0" err="1">
                <a:solidFill>
                  <a:srgbClr val="FFFFFF"/>
                </a:solidFill>
              </a:rPr>
              <a:t>hibernate.dialect</a:t>
            </a:r>
            <a:r>
              <a:rPr lang="en-US" dirty="0">
                <a:solidFill>
                  <a:srgbClr val="FFFFFF"/>
                </a:solidFill>
              </a:rPr>
              <a:t>" value="org.hibernate.dialect.MySQL8Dialect" /&gt; </a:t>
            </a:r>
            <a:endParaRPr lang="en-US">
              <a:solidFill>
                <a:srgbClr val="000000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&lt;/properties&gt; 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&lt;/persistence-unit&gt;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&lt;/persistence&gt;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8106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94130" y="1028511"/>
            <a:ext cx="73048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7) Inclua os MAPEAMENTOS na classe de domínio:</a:t>
            </a:r>
          </a:p>
          <a:p>
            <a:pPr lvl="1"/>
            <a:endParaRPr lang="pt-BR" sz="16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F15E21-3967-1ADA-4349-B920B17D2F1F}"/>
              </a:ext>
            </a:extLst>
          </p:cNvPr>
          <p:cNvSpPr txBox="1"/>
          <p:nvPr/>
        </p:nvSpPr>
        <p:spPr>
          <a:xfrm>
            <a:off x="1661533" y="2375210"/>
            <a:ext cx="611086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package </a:t>
            </a:r>
            <a:r>
              <a:rPr lang="en-US" sz="1600" dirty="0" err="1">
                <a:solidFill>
                  <a:srgbClr val="FFFFFF"/>
                </a:solidFill>
              </a:rPr>
              <a:t>dominio</a:t>
            </a:r>
            <a:r>
              <a:rPr lang="en-US" sz="1600" dirty="0">
                <a:solidFill>
                  <a:srgbClr val="FFFFFF"/>
                </a:solidFill>
              </a:rPr>
              <a:t>; </a:t>
            </a:r>
            <a:endParaRPr lang="pt-BR" sz="1600">
              <a:cs typeface="Calibri"/>
            </a:endParaRPr>
          </a:p>
          <a:p>
            <a:endParaRPr lang="en-US" sz="1600" dirty="0">
              <a:solidFill>
                <a:srgbClr val="FFFFFF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import (...) 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endParaRPr lang="en-US" sz="1600" dirty="0">
              <a:solidFill>
                <a:srgbClr val="FFFFFF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@Entity </a:t>
            </a:r>
            <a:endParaRPr lang="en-US" sz="160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public class Pessoa implements Serializable { 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private static final long </a:t>
            </a:r>
            <a:r>
              <a:rPr lang="en-US" sz="1600" dirty="0" err="1">
                <a:solidFill>
                  <a:srgbClr val="FFFFFF"/>
                </a:solidFill>
              </a:rPr>
              <a:t>serialVersionUID</a:t>
            </a:r>
            <a:r>
              <a:rPr lang="en-US" sz="1600" dirty="0">
                <a:solidFill>
                  <a:srgbClr val="FFFFFF"/>
                </a:solidFill>
              </a:rPr>
              <a:t> = 1L; 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endParaRPr lang="en-US" sz="1600" dirty="0">
              <a:solidFill>
                <a:srgbClr val="FFFFFF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@Id 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@GeneratedValue(strategy=GenerationType.IDENTITY) 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private Integer id; </a:t>
            </a:r>
            <a:endParaRPr lang="en-US" sz="1600">
              <a:solidFill>
                <a:srgbClr val="000000"/>
              </a:solidFill>
              <a:cs typeface="Calibri"/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(...)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71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94130" y="1028511"/>
            <a:ext cx="7304882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8) Na classe "Programa" faça os testes.</a:t>
            </a:r>
          </a:p>
          <a:p>
            <a:pPr lvl="1"/>
            <a:endParaRPr lang="pt-BR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65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aixaDeTexto 7"/>
          <p:cNvSpPr txBox="1"/>
          <p:nvPr/>
        </p:nvSpPr>
        <p:spPr>
          <a:xfrm>
            <a:off x="2605711" y="2806688"/>
            <a:ext cx="393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ACREDITE EM SEUS SONHOS.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560870" y="3590657"/>
            <a:ext cx="4022261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619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" y="857252"/>
            <a:ext cx="9135541" cy="5143500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69" y="3035113"/>
            <a:ext cx="2910865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924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11"/>
            <a:ext cx="9144000" cy="68580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1402240" y="2704936"/>
            <a:ext cx="6339519" cy="14225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000" kern="1600" cap="all" dirty="0">
                <a:solidFill>
                  <a:srgbClr val="FF0066"/>
                </a:solidFill>
                <a:latin typeface="Gotham HTF Light"/>
              </a:rPr>
              <a:t>aula 1</a:t>
            </a:r>
            <a:endParaRPr lang="en-US" sz="3000" kern="1600" cap="all" dirty="0">
              <a:solidFill>
                <a:srgbClr val="FF0066"/>
              </a:solidFill>
              <a:latin typeface="Gotham HTF Light" charset="0"/>
            </a:endParaRPr>
          </a:p>
          <a:p>
            <a:pPr algn="ctr">
              <a:lnSpc>
                <a:spcPct val="110000"/>
              </a:lnSpc>
            </a:pPr>
            <a:r>
              <a:rPr lang="en-US" sz="4850" b="1" kern="1600" cap="all" dirty="0">
                <a:solidFill>
                  <a:srgbClr val="FF0066"/>
                </a:solidFill>
                <a:latin typeface="Gotham HTF"/>
                <a:ea typeface="Gotham HTF" charset="0"/>
                <a:cs typeface="Gotham HTF" charset="0"/>
              </a:rPr>
              <a:t>bem-vindos</a:t>
            </a:r>
            <a:endParaRPr lang="pt-BR" sz="4850" b="1" kern="1600" cap="all" dirty="0">
              <a:solidFill>
                <a:srgbClr val="FF0066"/>
              </a:solidFill>
              <a:latin typeface="Gotham HTF"/>
              <a:ea typeface="Gotham HTF" charset="0"/>
              <a:cs typeface="Gotham HTF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D7B7F-3DBE-ECC2-FC94-015DA7BDEACC}"/>
              </a:ext>
            </a:extLst>
          </p:cNvPr>
          <p:cNvSpPr txBox="1"/>
          <p:nvPr/>
        </p:nvSpPr>
        <p:spPr>
          <a:xfrm>
            <a:off x="8458" y="4585021"/>
            <a:ext cx="91355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 dirty="0">
                <a:solidFill>
                  <a:srgbClr val="FF126C"/>
                </a:solidFill>
                <a:latin typeface="Gotham HTF XLight"/>
              </a:rPr>
              <a:t>Prof. Elias Romero</a:t>
            </a:r>
            <a:endParaRPr lang="pt-BR" sz="36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6D58B68C-12F8-F92C-2BD4-6B636EA9E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69" y="1297381"/>
            <a:ext cx="2910865" cy="7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8458" y="756436"/>
            <a:ext cx="91355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 dirty="0">
                <a:solidFill>
                  <a:srgbClr val="FF126C"/>
                </a:solidFill>
                <a:latin typeface="Gotham HTF XLight"/>
              </a:rPr>
              <a:t>JPA e </a:t>
            </a:r>
            <a:r>
              <a:rPr lang="pt-BR" sz="3600" dirty="0" err="1">
                <a:solidFill>
                  <a:srgbClr val="FF126C"/>
                </a:solidFill>
                <a:latin typeface="Gotham HTF XLight"/>
              </a:rPr>
              <a:t>Hibernate</a:t>
            </a:r>
            <a:r>
              <a:rPr lang="pt-BR" sz="3600" dirty="0">
                <a:solidFill>
                  <a:srgbClr val="FF126C"/>
                </a:solidFill>
                <a:latin typeface="Gotham HTF XLight"/>
              </a:rPr>
              <a:t>: nivelamento</a:t>
            </a:r>
          </a:p>
        </p:txBody>
      </p:sp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2605711" y="1505712"/>
            <a:ext cx="39325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(bônus </a:t>
            </a:r>
            <a:r>
              <a:rPr lang="pt-BR" sz="1800" b="1" dirty="0" err="1">
                <a:solidFill>
                  <a:srgbClr val="FF0066"/>
                </a:solidFill>
                <a:latin typeface="Gotham HTF"/>
              </a:rPr>
              <a:t>Maven</a:t>
            </a:r>
            <a:r>
              <a:rPr lang="pt-BR" sz="1800" b="1" dirty="0">
                <a:solidFill>
                  <a:srgbClr val="FF0066"/>
                </a:solidFill>
                <a:latin typeface="Gotham HTF"/>
              </a:rPr>
              <a:t> e MySQL)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D1095A8-47AC-E5EA-CB0A-03695B0C9EBC}"/>
              </a:ext>
            </a:extLst>
          </p:cNvPr>
          <p:cNvSpPr txBox="1"/>
          <p:nvPr/>
        </p:nvSpPr>
        <p:spPr>
          <a:xfrm>
            <a:off x="1616093" y="2308314"/>
            <a:ext cx="592027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O que você vai aprender</a:t>
            </a:r>
          </a:p>
          <a:p>
            <a:endParaRPr lang="pt-BR" sz="1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Visão geral sobre mapeamento objeto-relacional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JPA - Java </a:t>
            </a:r>
            <a:r>
              <a:rPr lang="pt-BR" sz="1800" dirty="0" err="1">
                <a:solidFill>
                  <a:schemeClr val="bg1"/>
                </a:solidFill>
                <a:ea typeface="+mn-lt"/>
                <a:cs typeface="+mn-lt"/>
              </a:rPr>
              <a:t>Persistence</a:t>
            </a: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 API</a:t>
            </a:r>
          </a:p>
          <a:p>
            <a:pPr marL="285750" indent="-285750">
              <a:buFont typeface="Arial"/>
              <a:buChar char="•"/>
            </a:pPr>
            <a:endParaRPr lang="pt-BR" sz="18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Pré-requisitos</a:t>
            </a:r>
          </a:p>
          <a:p>
            <a:endParaRPr lang="pt-BR" sz="1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Lógica de programação</a:t>
            </a:r>
            <a:endParaRPr lang="pt-BR" sz="1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OO básica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olidFill>
                  <a:schemeClr val="bg1"/>
                </a:solidFill>
                <a:ea typeface="+mn-lt"/>
                <a:cs typeface="+mn-lt"/>
              </a:rPr>
              <a:t>BD básico</a:t>
            </a: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73678E4A-1D04-4A96-87B3-A751E50DBE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56" y="6005514"/>
            <a:ext cx="1389087" cy="3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Visão geral sobre mapeamento objeto-relacional</a:t>
            </a:r>
          </a:p>
        </p:txBody>
      </p:sp>
      <p:pic>
        <p:nvPicPr>
          <p:cNvPr id="4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7A3949E-04A1-DDA2-506D-5C4D8BB0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40" y="871237"/>
            <a:ext cx="7659029" cy="453937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60CADE9-7DC1-E850-54B5-7E5D3A600AA0}"/>
              </a:ext>
            </a:extLst>
          </p:cNvPr>
          <p:cNvSpPr txBox="1"/>
          <p:nvPr/>
        </p:nvSpPr>
        <p:spPr>
          <a:xfrm>
            <a:off x="631069" y="5635094"/>
            <a:ext cx="793678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chemeClr val="bg1"/>
                </a:solidFill>
                <a:ea typeface="+mn-lt"/>
                <a:cs typeface="+mn-lt"/>
              </a:rPr>
              <a:t>Outros problemas que devem ser tratados:</a:t>
            </a:r>
          </a:p>
          <a:p>
            <a:pPr marL="285750" indent="-285750">
              <a:buFont typeface="Arial"/>
              <a:buChar char="•"/>
            </a:pPr>
            <a:r>
              <a:rPr lang="pt-BR" sz="1400" dirty="0">
                <a:solidFill>
                  <a:schemeClr val="bg1"/>
                </a:solidFill>
                <a:ea typeface="+mn-lt"/>
                <a:cs typeface="+mn-lt"/>
              </a:rPr>
              <a:t>Contexto de persistência (objetos que estão ou não atrelados a uma conexão em um dado momento)</a:t>
            </a:r>
          </a:p>
          <a:p>
            <a:pPr marL="285750" indent="-285750">
              <a:buFont typeface="Arial"/>
              <a:buChar char="•"/>
            </a:pPr>
            <a:r>
              <a:rPr lang="pt-BR" sz="1400" dirty="0">
                <a:solidFill>
                  <a:schemeClr val="bg1"/>
                </a:solidFill>
                <a:ea typeface="+mn-lt"/>
                <a:cs typeface="+mn-lt"/>
              </a:rPr>
              <a:t>Mapa de identidade (cache de objetos já carregados)</a:t>
            </a:r>
          </a:p>
          <a:p>
            <a:pPr marL="285750" indent="-285750">
              <a:buFont typeface="Arial"/>
              <a:buChar char="•"/>
            </a:pPr>
            <a:r>
              <a:rPr lang="pt-BR" sz="1400" dirty="0">
                <a:solidFill>
                  <a:schemeClr val="bg1"/>
                </a:solidFill>
                <a:ea typeface="+mn-lt"/>
                <a:cs typeface="+mn-lt"/>
              </a:rPr>
              <a:t>Carregamento tardio (</a:t>
            </a:r>
            <a:r>
              <a:rPr lang="pt-BR" sz="1400" dirty="0" err="1">
                <a:solidFill>
                  <a:schemeClr val="bg1"/>
                </a:solidFill>
                <a:ea typeface="+mn-lt"/>
                <a:cs typeface="+mn-lt"/>
              </a:rPr>
              <a:t>lazy</a:t>
            </a:r>
            <a:r>
              <a:rPr lang="pt-BR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ea typeface="+mn-lt"/>
                <a:cs typeface="+mn-lt"/>
              </a:rPr>
              <a:t>loading</a:t>
            </a:r>
            <a:r>
              <a:rPr lang="pt-BR" sz="1400" dirty="0">
                <a:solidFill>
                  <a:schemeClr val="bg1"/>
                </a:solidFill>
                <a:ea typeface="+mn-lt"/>
                <a:cs typeface="+mn-lt"/>
              </a:rPr>
              <a:t>) entre outros</a:t>
            </a:r>
          </a:p>
        </p:txBody>
      </p:sp>
    </p:spTree>
    <p:extLst>
      <p:ext uri="{BB962C8B-B14F-4D97-AF65-F5344CB8AC3E}">
        <p14:creationId xmlns:p14="http://schemas.microsoft.com/office/powerpoint/2010/main" val="60031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JPA</a:t>
            </a:r>
            <a:endParaRPr lang="pt-B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CBE1789-65DB-293C-9819-B5A8E25B038C}"/>
              </a:ext>
            </a:extLst>
          </p:cNvPr>
          <p:cNvSpPr txBox="1"/>
          <p:nvPr/>
        </p:nvSpPr>
        <p:spPr>
          <a:xfrm>
            <a:off x="937728" y="849362"/>
            <a:ext cx="7304882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Java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Persistence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API (JPA) é a especificação padrão da plataforma Java EE (pacote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javax.persistence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) para mapeamento objeto-relacional e persistência de dados.</a:t>
            </a: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JPA é apenas uma especificação (JSR 338): </a:t>
            </a:r>
            <a:r>
              <a:rPr lang="pt-BR" sz="1600" dirty="0">
                <a:solidFill>
                  <a:srgbClr val="FF0066"/>
                </a:solidFill>
                <a:latin typeface="Calibri"/>
                <a:cs typeface="Calibri"/>
              </a:rPr>
              <a:t>http://download.oracle.com/otn-pub/jcp/persistence-2_1-fr-eval-spec/JavaPersistence.pdf</a:t>
            </a: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Para trabalhar com JPA é preciso incluir no projeto uma implementação da API (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ex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Hibernate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).</a:t>
            </a:r>
            <a:endParaRPr lang="pt-BR" sz="160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Arquitetura de uma aplicação que utiliza JPA:</a:t>
            </a:r>
            <a:endParaRPr lang="pt-BR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Imagem 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CD7A26A-41D2-A20C-1372-202615F03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643" y="3627890"/>
            <a:ext cx="3700346" cy="27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PRINCIPAIS CLASSES</a:t>
            </a:r>
            <a:endParaRPr lang="pt-B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CBE1789-65DB-293C-9819-B5A8E25B038C}"/>
              </a:ext>
            </a:extLst>
          </p:cNvPr>
          <p:cNvSpPr txBox="1"/>
          <p:nvPr/>
        </p:nvSpPr>
        <p:spPr>
          <a:xfrm>
            <a:off x="937728" y="654216"/>
            <a:ext cx="7304882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 err="1">
                <a:solidFill>
                  <a:schemeClr val="bg1"/>
                </a:solidFill>
                <a:ea typeface="+mn-lt"/>
                <a:cs typeface="+mn-lt"/>
              </a:rPr>
              <a:t>EntityManager</a:t>
            </a:r>
            <a:endParaRPr lang="pt-BR" sz="1800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rgbClr val="FF0066"/>
                </a:solidFill>
                <a:latin typeface="Calibri"/>
                <a:cs typeface="Calibri"/>
              </a:rPr>
              <a:t>https://docs.oracle.com/javaee/7/api/javax/persistence/EntityManager.html</a:t>
            </a:r>
            <a:endParaRPr lang="pt-BR" sz="1600">
              <a:solidFill>
                <a:srgbClr val="FF0066"/>
              </a:solidFill>
              <a:latin typeface="Calibri"/>
              <a:cs typeface="Calibri"/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Um objeto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EntityManager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encapsula uma conexão com a base de dados e serve para efetuar operações de acesso a dados (inserção, remoção, deleção, atualização) em entidades (clientes, produtos, pedidos, etc.) por ele monitoradas em um mesmo contexto de persistência.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Escopo: tipicamente mantem-se uma instância única de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EntityManager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para cada thread do sistema (no caso de aplicações web, para cada requisição ao sistema).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800" b="1" dirty="0" err="1">
                <a:solidFill>
                  <a:schemeClr val="bg1"/>
                </a:solidFill>
                <a:ea typeface="+mn-lt"/>
                <a:cs typeface="+mn-lt"/>
              </a:rPr>
              <a:t>EntityManagerFactory</a:t>
            </a:r>
            <a:endParaRPr lang="pt-BR" sz="1800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rgbClr val="FF0066"/>
                </a:solidFill>
                <a:latin typeface="Calibri"/>
                <a:cs typeface="Calibri"/>
              </a:rPr>
              <a:t>https://docs.oracle.com/javaee/7/api/javax/persistence/EntityManagerFactory.html</a:t>
            </a:r>
            <a:endParaRPr lang="pt-BR" sz="1600">
              <a:solidFill>
                <a:srgbClr val="FF0066"/>
              </a:solidFill>
              <a:latin typeface="Calibri"/>
              <a:cs typeface="Calibri"/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Um objeto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EntityManagerFactory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é utilizado para instanciar objetos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EntityManager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Escopo: tipicamente mantem-se uma instância única de 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EntityManagerFactory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 para toda aplicação.</a:t>
            </a:r>
          </a:p>
        </p:txBody>
      </p:sp>
    </p:spTree>
    <p:extLst>
      <p:ext uri="{BB962C8B-B14F-4D97-AF65-F5344CB8AC3E}">
        <p14:creationId xmlns:p14="http://schemas.microsoft.com/office/powerpoint/2010/main" val="96267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CRIANDO UMA APLICAÇÃO SIMPLES</a:t>
            </a:r>
            <a:endParaRPr lang="pt-B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CBE1789-65DB-293C-9819-B5A8E25B038C}"/>
              </a:ext>
            </a:extLst>
          </p:cNvPr>
          <p:cNvSpPr txBox="1"/>
          <p:nvPr/>
        </p:nvSpPr>
        <p:spPr>
          <a:xfrm>
            <a:off x="984191" y="858655"/>
            <a:ext cx="730488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Vamos instanciar três pessoas e mostrar seu dados na tela.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4" name="Imagem 5" descr="Tabela&#10;&#10;Descrição gerada automaticamente">
            <a:extLst>
              <a:ext uri="{FF2B5EF4-FFF2-40B4-BE49-F238E27FC236}">
                <a16:creationId xmlns:a16="http://schemas.microsoft.com/office/drawing/2014/main" id="{9F811304-3D9E-721A-B52E-B11BEE4B6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055" y="1426427"/>
            <a:ext cx="2531791" cy="170985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28435" y="3209705"/>
            <a:ext cx="7304882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1) Mude a perspectiva da IDE para Java;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2) Crie um projeto do tipo Java, exemplo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aulajpa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3) Crie a classe "Pessoa" sob o pacote "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dominio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" e faça os mapeamentos: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   a) Modele a classe "Pessoa" com os dois construtores padrão;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   b) Crie os métodos "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getters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" e "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setters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";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   c) Crie o método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toString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() para a impressão da "Pessoa";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4) 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implements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Serializable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 (^ shift o) e 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import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java.io.Serializable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;</a:t>
            </a: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5) Crie a classe "Programa" sob o pacote "</a:t>
            </a:r>
            <a:r>
              <a:rPr lang="pt-BR" sz="1600" dirty="0" err="1">
                <a:solidFill>
                  <a:schemeClr val="bg1"/>
                </a:solidFill>
                <a:ea typeface="+mn-lt"/>
                <a:cs typeface="+mn-lt"/>
              </a:rPr>
              <a:t>aplicacao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":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   a) Instancie 3 pessoas usando o construtor com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parâmentros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;</a:t>
            </a: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   b) Imprima estas 3 pessoas.</a:t>
            </a:r>
          </a:p>
        </p:txBody>
      </p:sp>
    </p:spTree>
    <p:extLst>
      <p:ext uri="{BB962C8B-B14F-4D97-AF65-F5344CB8AC3E}">
        <p14:creationId xmlns:p14="http://schemas.microsoft.com/office/powerpoint/2010/main" val="237939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1"/>
            <a:ext cx="9144000" cy="51482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262849" y="1107676"/>
            <a:ext cx="8633629" cy="463856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54" y="5164008"/>
            <a:ext cx="132693" cy="509128"/>
          </a:xfrm>
          <a:prstGeom prst="rect">
            <a:avLst/>
          </a:prstGeom>
        </p:spPr>
      </p:pic>
      <p:sp>
        <p:nvSpPr>
          <p:cNvPr id="2" name="CaixaDeTexto 7">
            <a:extLst>
              <a:ext uri="{FF2B5EF4-FFF2-40B4-BE49-F238E27FC236}">
                <a16:creationId xmlns:a16="http://schemas.microsoft.com/office/drawing/2014/main" id="{C7ADCC88-19B4-403F-1614-B37B02AB6271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E9F102B-0580-C2F0-B5FF-960CB2066467}"/>
              </a:ext>
            </a:extLst>
          </p:cNvPr>
          <p:cNvSpPr txBox="1"/>
          <p:nvPr/>
        </p:nvSpPr>
        <p:spPr>
          <a:xfrm>
            <a:off x="994130" y="1356502"/>
            <a:ext cx="7304882" cy="40626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1) Crie uma base de dados MySQL vazia:</a:t>
            </a: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Instale o XAMPP em seu computador;</a:t>
            </a:r>
            <a:endParaRPr lang="pt-BR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Inicie o Apache e o MySQL; (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localhost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/dashboard)</a:t>
            </a:r>
            <a:endParaRPr lang="pt-BR" sz="16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No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PhpMyAdmin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, crie uma base de dados chamada "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aulajpa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"; (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database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aulajpa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pt-BR" sz="1600" dirty="0">
              <a:solidFill>
                <a:schemeClr val="bg1"/>
              </a:solidFill>
              <a:cs typeface="Calibri"/>
            </a:endParaRP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2) Crie um novo projeto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Maven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File -&gt; New -&gt; Other -&gt;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Maven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Project;</a:t>
            </a:r>
          </a:p>
          <a:p>
            <a:pPr marL="285750" indent="-285750">
              <a:buFont typeface="Arial"/>
              <a:buChar char="•"/>
            </a:pPr>
            <a:r>
              <a:rPr lang="pt-BR" sz="1600" dirty="0" err="1">
                <a:solidFill>
                  <a:schemeClr val="bg1"/>
                </a:solidFill>
                <a:cs typeface="Calibri"/>
              </a:rPr>
              <a:t>Create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Simple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Project -&gt; Next;</a:t>
            </a:r>
          </a:p>
          <a:p>
            <a:pPr marL="628650" lvl="1" indent="-285750">
              <a:buFont typeface="Arial"/>
              <a:buChar char="•"/>
            </a:pPr>
            <a:r>
              <a:rPr lang="pt-BR" sz="1600" dirty="0" err="1">
                <a:solidFill>
                  <a:schemeClr val="bg1"/>
                </a:solidFill>
                <a:cs typeface="Calibri"/>
              </a:rPr>
              <a:t>Group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Id: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com.fiap</a:t>
            </a:r>
            <a:endParaRPr lang="pt-BR" sz="1600" dirty="0">
              <a:solidFill>
                <a:schemeClr val="bg1"/>
              </a:solidFill>
              <a:cs typeface="Calibri"/>
            </a:endParaRPr>
          </a:p>
          <a:p>
            <a:pPr marL="628650" lvl="1" indent="-285750">
              <a:buFont typeface="Arial"/>
              <a:buChar char="•"/>
            </a:pPr>
            <a:r>
              <a:rPr lang="pt-BR" sz="1600" dirty="0" err="1">
                <a:solidFill>
                  <a:schemeClr val="bg1"/>
                </a:solidFill>
                <a:cs typeface="Calibri"/>
              </a:rPr>
              <a:t>Artifact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Id: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aulajpamaven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</a:t>
            </a:r>
          </a:p>
          <a:p>
            <a:pPr marL="628650" lvl="1" indent="-285750">
              <a:buFont typeface="Arial"/>
              <a:buChar char="•"/>
            </a:pPr>
            <a:r>
              <a:rPr lang="pt-BR" sz="1600" dirty="0" err="1">
                <a:solidFill>
                  <a:schemeClr val="bg1"/>
                </a:solidFill>
                <a:cs typeface="Calibri"/>
              </a:rPr>
              <a:t>Finish</a:t>
            </a:r>
            <a:endParaRPr lang="pt-BR" dirty="0" err="1">
              <a:solidFill>
                <a:schemeClr val="bg1"/>
              </a:solidFill>
            </a:endParaRPr>
          </a:p>
          <a:p>
            <a:pPr marL="628650" lvl="1" indent="-285750">
              <a:buFont typeface="Arial"/>
              <a:buChar char="•"/>
            </a:pPr>
            <a:endParaRPr lang="pt-BR" sz="1600" dirty="0">
              <a:solidFill>
                <a:schemeClr val="bg1"/>
              </a:solidFill>
              <a:cs typeface="Calibri"/>
            </a:endParaRP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3) Copie as classes Programa e Pessoa para o novo projeto</a:t>
            </a:r>
            <a:endParaRPr lang="pt-BR" sz="16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84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666928-6DCE-116E-3B28-9049FA09C918}"/>
              </a:ext>
            </a:extLst>
          </p:cNvPr>
          <p:cNvSpPr txBox="1"/>
          <p:nvPr/>
        </p:nvSpPr>
        <p:spPr>
          <a:xfrm>
            <a:off x="4187202" y="3429162"/>
            <a:ext cx="48154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&lt;properties&gt;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maven.compiler.source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r>
              <a:rPr lang="en-US" dirty="0">
                <a:solidFill>
                  <a:srgbClr val="ED145B"/>
                </a:solidFill>
              </a:rPr>
              <a:t>11</a:t>
            </a:r>
            <a:r>
              <a:rPr lang="en-US" dirty="0">
                <a:solidFill>
                  <a:srgbClr val="FFFFFF"/>
                </a:solidFill>
              </a:rPr>
              <a:t>&lt;/</a:t>
            </a:r>
            <a:r>
              <a:rPr lang="en-US" dirty="0" err="1">
                <a:solidFill>
                  <a:srgbClr val="FFFFFF"/>
                </a:solidFill>
              </a:rPr>
              <a:t>maven.compiler.source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maven.compiler.target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r>
              <a:rPr lang="en-US" dirty="0">
                <a:solidFill>
                  <a:srgbClr val="ED145B"/>
                </a:solidFill>
              </a:rPr>
              <a:t>11</a:t>
            </a:r>
            <a:r>
              <a:rPr lang="en-US" dirty="0">
                <a:solidFill>
                  <a:srgbClr val="FFFFFF"/>
                </a:solidFill>
              </a:rPr>
              <a:t>&lt;/</a:t>
            </a:r>
            <a:r>
              <a:rPr lang="en-US" dirty="0" err="1">
                <a:solidFill>
                  <a:srgbClr val="FFFFFF"/>
                </a:solidFill>
              </a:rPr>
              <a:t>maven.compiler.target</a:t>
            </a:r>
            <a:r>
              <a:rPr lang="en-US" dirty="0">
                <a:solidFill>
                  <a:srgbClr val="FFFFFF"/>
                </a:solidFill>
              </a:rPr>
              <a:t>&gt;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&lt;/properties&gt;</a:t>
            </a:r>
            <a:endParaRPr lang="en-US" dirty="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CaixaDeTexto 7">
            <a:extLst>
              <a:ext uri="{FF2B5EF4-FFF2-40B4-BE49-F238E27FC236}">
                <a16:creationId xmlns:a16="http://schemas.microsoft.com/office/drawing/2014/main" id="{A89C28DF-9FF4-79E5-4EBD-811C459A464B}"/>
              </a:ext>
            </a:extLst>
          </p:cNvPr>
          <p:cNvSpPr txBox="1"/>
          <p:nvPr/>
        </p:nvSpPr>
        <p:spPr>
          <a:xfrm>
            <a:off x="1713614" y="251201"/>
            <a:ext cx="57260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 b="1" dirty="0">
                <a:solidFill>
                  <a:srgbClr val="FF0066"/>
                </a:solidFill>
                <a:latin typeface="Gotham HTF"/>
              </a:rPr>
              <a:t>INCLUINDO JPA PARA PERSISTIR OS OBJETOS EM BANCO DE DADOS</a:t>
            </a:r>
            <a:endParaRPr lang="pt-BR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E19B29D-AA06-E94A-645A-DF549ED07453}"/>
              </a:ext>
            </a:extLst>
          </p:cNvPr>
          <p:cNvSpPr txBox="1"/>
          <p:nvPr/>
        </p:nvSpPr>
        <p:spPr>
          <a:xfrm>
            <a:off x="994130" y="1028511"/>
            <a:ext cx="7304882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>
                <a:solidFill>
                  <a:schemeClr val="bg1"/>
                </a:solidFill>
                <a:ea typeface="+mn-lt"/>
                <a:cs typeface="+mn-lt"/>
              </a:rPr>
              <a:t>Passos:</a:t>
            </a:r>
            <a:endParaRPr lang="pt-BR" dirty="0">
              <a:solidFill>
                <a:schemeClr val="bg1"/>
              </a:solidFill>
            </a:endParaRPr>
          </a:p>
          <a:p>
            <a:endParaRPr lang="pt-BR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1600" dirty="0">
                <a:solidFill>
                  <a:schemeClr val="bg1"/>
                </a:solidFill>
                <a:cs typeface="Calibri"/>
              </a:rPr>
              <a:t>4) Atualize o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Maven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do projeto para Java 11:</a:t>
            </a: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Edite o arquivo pom.xml;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Inclua o conteúdo abaixo;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Salve o projeto;</a:t>
            </a:r>
            <a:endParaRPr lang="pt-BR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cs typeface="Calibri"/>
              </a:rPr>
              <a:t>Botão direito no projeto -&gt; </a:t>
            </a:r>
            <a:r>
              <a:rPr lang="pt-BR" sz="1600" dirty="0" err="1">
                <a:solidFill>
                  <a:schemeClr val="bg1"/>
                </a:solidFill>
                <a:cs typeface="Calibri"/>
              </a:rPr>
              <a:t>Maven</a:t>
            </a:r>
            <a:r>
              <a:rPr lang="pt-BR" sz="1600" dirty="0">
                <a:solidFill>
                  <a:schemeClr val="bg1"/>
                </a:solidFill>
                <a:cs typeface="Calibri"/>
              </a:rPr>
              <a:t> -&gt; Update Project.</a:t>
            </a:r>
            <a:endParaRPr lang="pt-BR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186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otham">
      <a:majorFont>
        <a:latin typeface="Gotham HTF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5818</TotalTime>
  <Words>1163</Words>
  <Application>Microsoft Office PowerPoint</Application>
  <PresentationFormat>Apresentação na tela (4:3)</PresentationFormat>
  <Paragraphs>160</Paragraphs>
  <Slides>16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.AppleSystemUIFont</vt:lpstr>
      <vt:lpstr>Arial</vt:lpstr>
      <vt:lpstr>Calibri</vt:lpstr>
      <vt:lpstr>Calibri Light</vt:lpstr>
      <vt:lpstr>Gotham HTF</vt:lpstr>
      <vt:lpstr>Gotham HTF Light</vt:lpstr>
      <vt:lpstr>Gotham HTF Medium</vt:lpstr>
      <vt:lpstr>Gotham HTF XLight</vt:lpstr>
      <vt:lpstr>HelvNeue Light for IBM</vt:lpstr>
      <vt:lpstr>IBM Plex Sans</vt:lpstr>
      <vt:lpstr>Wingdings</vt:lpstr>
      <vt:lpstr>Office Theme</vt:lpstr>
      <vt:lpstr>Tema do Office</vt:lpstr>
      <vt:lpstr>3_IBM 2019 Master template (black background)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Elias Romero</cp:lastModifiedBy>
  <cp:revision>716</cp:revision>
  <dcterms:created xsi:type="dcterms:W3CDTF">2018-02-08T20:20:11Z</dcterms:created>
  <dcterms:modified xsi:type="dcterms:W3CDTF">2022-04-13T03:10:26Z</dcterms:modified>
</cp:coreProperties>
</file>